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6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2" r:id="rId13"/>
    <p:sldId id="267" r:id="rId14"/>
    <p:sldId id="269" r:id="rId15"/>
    <p:sldId id="270" r:id="rId16"/>
    <p:sldId id="271" r:id="rId17"/>
    <p:sldId id="272" r:id="rId18"/>
    <p:sldId id="274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08" y="60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560412-33D9-8A9A-23B5-E5657B5D47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180A1AB-F8B2-BAD0-3FD3-A0DA15CD07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EEA3433-C91C-5786-4789-7D40EA324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039BD-59D2-4EC6-BB88-D4B812E153AA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C842B5-9764-3995-9331-D1D37C6876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B9742D-0439-138A-30D7-DAAE9A7726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87838-2709-4926-9579-0D390C39E4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74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/>
    </mc:Choice>
    <mc:Fallback>
      <p:transition spd="slow" advTm="1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AF4B16-B0D8-E59E-0DF2-FF5E8BD3E6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8DCA590-3FAE-5C50-8657-4B0CD632E0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11FD974-BFCE-EF02-C36A-32E93A460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039BD-59D2-4EC6-BB88-D4B812E153AA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D5EC913-E9A5-F944-94BA-0703ABEB75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4766C68-BAC5-8BDE-83D4-A69EB9C0C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87838-2709-4926-9579-0D390C39E4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66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/>
    </mc:Choice>
    <mc:Fallback>
      <p:transition spd="slow" advTm="1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D7B93B-2399-EDC2-0653-25F55F69E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FCB5277-0467-45B7-259F-EB41721E7A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2D423E5-785A-F3B8-63D3-4A4D6D5E4A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039BD-59D2-4EC6-BB88-D4B812E153AA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366D5B0-44B6-FD40-20F7-50BF8A279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BA131FA-7838-F673-BC1C-F6A5F1B04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87838-2709-4926-9579-0D390C39E4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16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/>
    </mc:Choice>
    <mc:Fallback>
      <p:transition spd="slow" advTm="1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CCCB9-6340-425D-C5C0-D7C6D9CCC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71DD3F6-CB11-5510-995B-9E3B9A5053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DE349DD-9A8C-C94A-8C73-43F98B61DE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9486002-45DD-8364-A10E-467C85B4B1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039BD-59D2-4EC6-BB88-D4B812E153AA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A6CEFFB-628C-BA8A-EC08-B6D3A0C2F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C67FA3-7D0D-DDEF-E130-2E3F4C331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87838-2709-4926-9579-0D390C39E4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507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/>
    </mc:Choice>
    <mc:Fallback>
      <p:transition spd="slow" advTm="1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C882DA-B5E7-6327-E875-EE0EE5F125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A31356B-DF32-1D4F-B411-DDBB591F2D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97C8C1C-7391-0467-5936-F4AB16793C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5A3F215-EA9C-446E-6CE1-693B2470A8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6EAD5E6-5E0F-1E8D-86B0-B969EBA0FBD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0CE9E6-9C38-8AD1-2288-8BA8BB7C06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039BD-59D2-4EC6-BB88-D4B812E153AA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E4D5C0D-3D50-FF0F-B1A4-6DF3C7E71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7C670A1-0703-A324-C83C-7A91210A5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87838-2709-4926-9579-0D390C39E4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729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/>
    </mc:Choice>
    <mc:Fallback>
      <p:transition spd="slow" advTm="1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8E5DE2-7076-1300-16A3-BBF3B6A77E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D6C3919-4E7F-F5D2-81C7-9BF1B7EF2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039BD-59D2-4EC6-BB88-D4B812E153AA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BF02944-7D68-E856-C7CC-36E350F0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ABAD1BF-E049-4B41-C434-4F9DEB65B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87838-2709-4926-9579-0D390C39E4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1137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/>
    </mc:Choice>
    <mc:Fallback>
      <p:transition spd="slow" advTm="1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D966A54-63A1-CE2A-6B2E-44D02AB8D6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039BD-59D2-4EC6-BB88-D4B812E153AA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33DDE52-7D32-C69E-9C6F-07BCC1CFF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BCF22A8-927F-A55D-8D3C-9D074351A8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87838-2709-4926-9579-0D390C39E4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8032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/>
    </mc:Choice>
    <mc:Fallback>
      <p:transition spd="slow" advTm="1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0C5CE2-0EA4-4995-4EF7-2337E051E5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AD8C8D1-80D9-7030-FB9D-F569D17578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2FD64FB-1904-F89B-50EB-5C4066376E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89E86D8-99AA-A868-9C59-C24213E3E6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039BD-59D2-4EC6-BB88-D4B812E153AA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F28D61B-F04A-5734-196C-D021B2FEBB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B1219C0-B228-8FD9-BB5F-28541F1F5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87838-2709-4926-9579-0D390C39E4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028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/>
    </mc:Choice>
    <mc:Fallback>
      <p:transition spd="slow" advTm="1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DE03F9-3240-CECF-3D58-4AF6981DAE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93FCDB4-87D7-52CF-FB73-AF8D4E8563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89AC102-2B1D-5467-7F63-72C4DC21AC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DF5BF7E-6D7E-D900-3F3C-A73956093D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039BD-59D2-4EC6-BB88-D4B812E153AA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2580638-1FC9-C9CD-25AF-C89AC7E501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A9E3DF2-65C7-8A23-7689-EFCE6C791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87838-2709-4926-9579-0D390C39E4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074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/>
    </mc:Choice>
    <mc:Fallback>
      <p:transition spd="slow" advTm="1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2A1134-7E9B-9418-7769-4A71361443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E4772D0-3398-DD6D-74E9-5CAF7F9DC2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8162D40-7044-A887-0BCE-5C00B9126B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039BD-59D2-4EC6-BB88-D4B812E153AA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C97A2E-3094-9DBE-60D6-9005DCAFF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B620B2-A120-1CC1-B02D-F3E7EC8A4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87838-2709-4926-9579-0D390C39E4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3812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/>
    </mc:Choice>
    <mc:Fallback>
      <p:transition spd="slow" advTm="1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594B1C7-5909-6E72-4918-811D5FA9F9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270C6FC-7644-93E9-EE31-651C7899D7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D8E1081-CBE5-3162-2D2F-9B64DB3C2C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039BD-59D2-4EC6-BB88-D4B812E153AA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113165-BF18-E052-2E07-4850B42BE4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0FA06FC-A3CC-10B9-421E-FBCFC48A0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87838-2709-4926-9579-0D390C39E4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594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/>
    </mc:Choice>
    <mc:Fallback>
      <p:transition spd="slow" advTm="1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6E15C18-58DA-CB57-DFB9-D06507380B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DC62DBE-AFFD-ED67-B427-F47C02A7A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1A97BFE-546D-5E44-F95D-C87CBBEE78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7039BD-59D2-4EC6-BB88-D4B812E153AA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DF22A7-D9B9-7AE9-BCD9-7464DC8687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CE3C6B-8BB2-E8A9-8F81-4B7DB02BA5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187838-2709-4926-9579-0D390C39E4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6277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0000"/>
    </mc:Choice>
    <mc:Fallback>
      <p:transition spd="slow" advTm="10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C85FD25-96AC-807D-729D-19CCB0053F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000" y="675513"/>
            <a:ext cx="8370000" cy="5580000"/>
          </a:xfrm>
          <a:prstGeom prst="ellipse">
            <a:avLst/>
          </a:prstGeom>
          <a:ln w="63500" cap="rnd">
            <a:solidFill>
              <a:srgbClr val="00B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D2F2366-FE17-D88F-3448-953D01ED24F6}"/>
              </a:ext>
            </a:extLst>
          </p:cNvPr>
          <p:cNvSpPr/>
          <p:nvPr/>
        </p:nvSpPr>
        <p:spPr>
          <a:xfrm>
            <a:off x="3509526" y="2967335"/>
            <a:ext cx="517295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Sentier NIETZCHE</a:t>
            </a:r>
          </a:p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en côte d’Azur</a:t>
            </a:r>
            <a:endParaRPr lang="fr-FR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05833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sndAc>
          <p:stSnd>
            <p:snd r:embed="rId2" name="Richard Clayderman - La Cote dAzur.wav"/>
          </p:stSnd>
        </p:sndAc>
      </p:transition>
    </mc:Choice>
    <mc:Fallback>
      <p:transition spd="slow" advTm="10000">
        <p:sndAc>
          <p:stSnd>
            <p:snd r:embed="rId2" name="Richard Clayderman - La Cote dAzu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28FCD46-AA69-DDE7-7629-C2F6FFBC86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96"/>
          <a:stretch>
            <a:fillRect/>
          </a:stretch>
        </p:blipFill>
        <p:spPr>
          <a:xfrm>
            <a:off x="404246" y="639000"/>
            <a:ext cx="8389524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85DC76C-F712-5C14-3D39-6ACB5273940B}"/>
              </a:ext>
            </a:extLst>
          </p:cNvPr>
          <p:cNvSpPr txBox="1"/>
          <p:nvPr/>
        </p:nvSpPr>
        <p:spPr>
          <a:xfrm>
            <a:off x="9090852" y="1708684"/>
            <a:ext cx="283314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Le sentier NIETZCHE en Côte d’Azur entre la mer et le village médiéval perché de EZE, long de 2km environ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Dénivelé de 400m avec des passages de marches et rocailleux</a:t>
            </a:r>
          </a:p>
        </p:txBody>
      </p:sp>
    </p:spTree>
    <p:extLst>
      <p:ext uri="{BB962C8B-B14F-4D97-AF65-F5344CB8AC3E}">
        <p14:creationId xmlns:p14="http://schemas.microsoft.com/office/powerpoint/2010/main" val="3614808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/>
    </mc:Choice>
    <mc:Fallback>
      <p:transition spd="slow" advTm="10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7B0847A-5F26-3A50-F010-1431A747CE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2598" y="358540"/>
            <a:ext cx="5274444" cy="37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8654131D-1F9F-BD1F-3115-57CF9584E6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958" y="2713819"/>
            <a:ext cx="5661042" cy="37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60884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/>
    </mc:Choice>
    <mc:Fallback>
      <p:transition spd="slow" advTm="10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61EB044-9016-7D96-0B33-63A43EC00C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273" y="279000"/>
            <a:ext cx="8400000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E1138A-978A-3965-8540-28BA56675CA3}"/>
              </a:ext>
            </a:extLst>
          </p:cNvPr>
          <p:cNvSpPr txBox="1"/>
          <p:nvPr/>
        </p:nvSpPr>
        <p:spPr>
          <a:xfrm>
            <a:off x="9083718" y="3579651"/>
            <a:ext cx="29580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Passage dans le village médiéval de EZE</a:t>
            </a:r>
          </a:p>
        </p:txBody>
      </p:sp>
    </p:spTree>
    <p:extLst>
      <p:ext uri="{BB962C8B-B14F-4D97-AF65-F5344CB8AC3E}">
        <p14:creationId xmlns:p14="http://schemas.microsoft.com/office/powerpoint/2010/main" val="1579911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/>
    </mc:Choice>
    <mc:Fallback>
      <p:transition spd="slow" advTm="10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63037EA-95AF-D72F-720A-789170253D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716" y="279000"/>
            <a:ext cx="419816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17355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/>
    </mc:Choice>
    <mc:Fallback>
      <p:transition spd="slow" advTm="10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634F808-6D60-1C5D-9B6F-62AD6FC6B9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789" y="639000"/>
            <a:ext cx="9910421" cy="558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B16630-561A-8E27-3509-76578AA2E947}"/>
              </a:ext>
            </a:extLst>
          </p:cNvPr>
          <p:cNvSpPr txBox="1"/>
          <p:nvPr/>
        </p:nvSpPr>
        <p:spPr>
          <a:xfrm>
            <a:off x="1924093" y="6219000"/>
            <a:ext cx="94188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Vue aérienne du village de EZE en Côte d’Azur, médiéval, perché</a:t>
            </a:r>
            <a:endParaRPr lang="fr-FR" sz="20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826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/>
    </mc:Choice>
    <mc:Fallback>
      <p:transition spd="slow" advTm="10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2F2FF77-03E9-1068-A3B2-1C71CB0FD0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302" y="660581"/>
            <a:ext cx="4807818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EB29B9-1113-11FB-4345-0ADB63B40FAF}"/>
              </a:ext>
            </a:extLst>
          </p:cNvPr>
          <p:cNvSpPr txBox="1"/>
          <p:nvPr/>
        </p:nvSpPr>
        <p:spPr>
          <a:xfrm>
            <a:off x="6976070" y="482451"/>
            <a:ext cx="3942413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Friedrich NIETZCHE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Philosophe – Critique- Poète – Ecrivain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Nationalité Allemande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pPr marL="342900" indent="-342900">
              <a:buAutoNum type="arabicPlain" startAt="1844"/>
            </a:pPr>
            <a:r>
              <a:rPr lang="fr-FR" sz="2400" b="1" i="1" dirty="0">
                <a:solidFill>
                  <a:schemeClr val="bg1"/>
                </a:solidFill>
              </a:rPr>
              <a:t>-  1900</a:t>
            </a:r>
          </a:p>
          <a:p>
            <a:pPr marL="342900" indent="-342900">
              <a:buAutoNum type="arabicPlain" startAt="1844"/>
            </a:pPr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 a vécu en France sur la côte d’Azur en 1883 Le lieu l’aurait inspiré pour </a:t>
            </a:r>
            <a:r>
              <a:rPr lang="fr-FR" sz="2400" b="1" i="1" dirty="0" err="1">
                <a:solidFill>
                  <a:schemeClr val="bg1"/>
                </a:solidFill>
              </a:rPr>
              <a:t>écrire‘Ainsi</a:t>
            </a:r>
            <a:r>
              <a:rPr lang="fr-FR" sz="2400" b="1" i="1" dirty="0">
                <a:solidFill>
                  <a:schemeClr val="bg1"/>
                </a:solidFill>
              </a:rPr>
              <a:t> parlait Zarathoustra’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Le sentier de randonnée est réalisé en son souvenir</a:t>
            </a:r>
          </a:p>
          <a:p>
            <a:pPr marL="342900" indent="-342900">
              <a:buAutoNum type="arabicPlain" startAt="1844"/>
            </a:pPr>
            <a:endParaRPr lang="fr-FR" sz="2400" b="1" i="1" dirty="0">
              <a:solidFill>
                <a:schemeClr val="bg1"/>
              </a:solidFill>
            </a:endParaRPr>
          </a:p>
          <a:p>
            <a:pPr marL="342900" indent="-342900">
              <a:buAutoNum type="arabicPlain" startAt="1844"/>
            </a:pPr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</a:t>
            </a: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5196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/>
    </mc:Choice>
    <mc:Fallback>
      <p:transition spd="slow" advTm="10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BC5D991-4DBA-118A-5A17-643D320C8D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528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001F982-1BF4-CEA0-F227-E5B538384E48}"/>
              </a:ext>
            </a:extLst>
          </p:cNvPr>
          <p:cNvSpPr txBox="1"/>
          <p:nvPr/>
        </p:nvSpPr>
        <p:spPr>
          <a:xfrm>
            <a:off x="9478651" y="3684271"/>
            <a:ext cx="22635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EZE village médiéval</a:t>
            </a:r>
          </a:p>
        </p:txBody>
      </p:sp>
    </p:spTree>
    <p:extLst>
      <p:ext uri="{BB962C8B-B14F-4D97-AF65-F5344CB8AC3E}">
        <p14:creationId xmlns:p14="http://schemas.microsoft.com/office/powerpoint/2010/main" val="228786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/>
    </mc:Choice>
    <mc:Fallback>
      <p:transition spd="slow" advTm="10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5E03C36-2AAF-3A82-8949-B885D6C9B7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7068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/>
    </mc:Choice>
    <mc:Fallback>
      <p:transition spd="slow" advTm="10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DB882B4-75C4-6065-F52E-C349F13E1C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07941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/>
    </mc:Choice>
    <mc:Fallback>
      <p:transition spd="slow" advTm="10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36F6176-A20E-643F-14E0-331D5B4738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6000" y="639000"/>
            <a:ext cx="9300000" cy="558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C00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514899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/>
    </mc:Choice>
    <mc:Fallback>
      <p:transition spd="slow" advTm="10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E960151D-027F-E0C9-EAF9-8AE961870A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36"/>
          <a:stretch>
            <a:fillRect/>
          </a:stretch>
        </p:blipFill>
        <p:spPr>
          <a:xfrm>
            <a:off x="5555057" y="1539000"/>
            <a:ext cx="5528728" cy="378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56D13475-D662-7102-3A5F-58B90E1D8E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147" y="639000"/>
            <a:ext cx="3720000" cy="558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03578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/>
    </mc:Choice>
    <mc:Fallback>
      <p:transition spd="slow" advTm="10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CA27F736-36F4-DC90-FAB1-6FF62E146A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039" y="279000"/>
            <a:ext cx="4725000" cy="6300000"/>
          </a:xfrm>
          <a:prstGeom prst="ellipse">
            <a:avLst/>
          </a:prstGeom>
          <a:ln w="63500" cap="rnd">
            <a:solidFill>
              <a:srgbClr val="C0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A3CE8625-6691-0EB6-DBD0-0142CD7861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963" y="279000"/>
            <a:ext cx="4725000" cy="6300000"/>
          </a:xfrm>
          <a:prstGeom prst="ellipse">
            <a:avLst/>
          </a:prstGeom>
          <a:ln w="63500" cap="rnd">
            <a:solidFill>
              <a:srgbClr val="C0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33654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/>
    </mc:Choice>
    <mc:Fallback>
      <p:transition spd="slow" advTm="10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EDCBB0-857B-3035-2CA5-20B0B1E62D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500" y="279000"/>
            <a:ext cx="4725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53889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/>
    </mc:Choice>
    <mc:Fallback>
      <p:transition spd="slow" advTm="10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3281634-2794-8DD3-828D-FC55A0226F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499" y="279000"/>
            <a:ext cx="4725000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2C13E4AC-576C-A3BC-CE87-BC1B337813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4503" y="279000"/>
            <a:ext cx="4725000" cy="63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94914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/>
    </mc:Choice>
    <mc:Fallback>
      <p:transition spd="slow" advTm="10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93DF9FE-94E3-3F7F-E494-FE8A1ECC39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312" y="448817"/>
            <a:ext cx="4320000" cy="576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946500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/>
    </mc:Choice>
    <mc:Fallback>
      <p:transition spd="slow" advTm="10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3CD7025-4F0A-69A5-7CF9-AE2BE72B6A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296" y="675513"/>
            <a:ext cx="10381408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53643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/>
    </mc:Choice>
    <mc:Fallback>
      <p:transition spd="slow" advTm="10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B543177F-4FA1-25EF-8B67-559624853460}"/>
              </a:ext>
            </a:extLst>
          </p:cNvPr>
          <p:cNvSpPr txBox="1"/>
          <p:nvPr/>
        </p:nvSpPr>
        <p:spPr>
          <a:xfrm>
            <a:off x="1580606" y="888275"/>
            <a:ext cx="102804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 Le Sentier – Nietzche – Côte –D’Azur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45917BB-C52A-ED9A-9FF5-BB781BACC1F0}"/>
              </a:ext>
            </a:extLst>
          </p:cNvPr>
          <p:cNvSpPr txBox="1"/>
          <p:nvPr/>
        </p:nvSpPr>
        <p:spPr>
          <a:xfrm>
            <a:off x="3566160" y="2218567"/>
            <a:ext cx="897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Sur La Suggestion De </a:t>
            </a:r>
            <a:r>
              <a:rPr lang="fr-FR" sz="2800" b="1" dirty="0" err="1">
                <a:solidFill>
                  <a:schemeClr val="bg1"/>
                </a:solidFill>
              </a:rPr>
              <a:t>JackDidier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BD2C200-76AF-861E-141C-6AE80A8A2BCA}"/>
              </a:ext>
            </a:extLst>
          </p:cNvPr>
          <p:cNvSpPr txBox="1"/>
          <p:nvPr/>
        </p:nvSpPr>
        <p:spPr>
          <a:xfrm>
            <a:off x="3918857" y="3840480"/>
            <a:ext cx="87913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347A000-F85B-584B-7CE2-873D9539B287}"/>
              </a:ext>
            </a:extLst>
          </p:cNvPr>
          <p:cNvSpPr txBox="1"/>
          <p:nvPr/>
        </p:nvSpPr>
        <p:spPr>
          <a:xfrm>
            <a:off x="5603965" y="5120287"/>
            <a:ext cx="46765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677468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/>
    </mc:Choice>
    <mc:Fallback>
      <p:transition spd="slow" advTm="10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130</Words>
  <Application>Microsoft Office PowerPoint</Application>
  <PresentationFormat>Grand écran</PresentationFormat>
  <Paragraphs>24</Paragraphs>
  <Slides>18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10</cp:revision>
  <dcterms:created xsi:type="dcterms:W3CDTF">2025-09-20T12:38:45Z</dcterms:created>
  <dcterms:modified xsi:type="dcterms:W3CDTF">2025-09-21T04:53:57Z</dcterms:modified>
</cp:coreProperties>
</file>