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03E0D-43D1-917A-FF9F-B10D4AFF8F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1F807C8-4B5E-130E-D70C-90D9FA492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D05E4E-CEAA-4B05-E953-5F895E03A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B9DB0F-EF1C-FBA8-0A87-9C163349D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68C989-8C2A-0523-2A1F-534F65E0C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858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B429B-9BC1-5F0B-B652-B5A77E31D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5A5590-ED33-8251-7FEE-6242D93FA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873F64-47FC-6884-2E58-61839F306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9E2546-A794-1CCF-A4CE-0B9E963E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5039A7-8B65-A9E6-B884-AC33820F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86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FED23-B97B-374E-8B37-E648673BF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156236-AD30-C81F-2015-87B996EB1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84BE77-CB65-0DF0-1E98-2400EC7C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3BED9E-2A25-4950-6C69-DFC8868B2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E7BC68-58D5-1EF6-BE9D-48F6A8653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60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DAF994-6B57-755C-050D-B44740815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AB5792-338C-575F-DA82-CB3F9998DC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26450B-E5E7-0DF6-B679-860E2CFF1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094973-7C14-C010-7704-562CF2A53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78A4CC-09E6-BEDE-DD23-F80AB4DE2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C1C97B-ECBF-E0D2-1623-BD21B3695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6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D4A603-04F2-008E-D8EB-66BA256DF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861737-611E-F182-21FE-59E1223AA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100ABC-DAA9-1EDF-2CA8-F4042714C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9E49B5B-F1EB-0527-9552-2698ED8CE5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07FBF57-A14B-2C51-3528-AE24F50DE5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21A05C8-9ED1-AE0D-3747-185C6BCB6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4E5CAF7-B292-F847-DCB4-9AA47B6AD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4FC47D5-0C0A-CB0C-0BF6-14BBA563D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22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38ED4E-8B53-BFFF-0138-AE6619E0F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C287811-8AA8-2823-10F0-1CE8A8C21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B2928D-D161-8C4E-C206-D2EE4D1B8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427F74B-C6E6-7EF8-77EA-88619D9E2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14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87D0A3-58D3-0BA4-464A-ECF0FEB0D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087B3C-A929-8DAE-1B3F-470869E2A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F8A460-35B6-19BA-22FC-91C88D81A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462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E5A77-3ACB-CC95-2C48-DADFE3D0C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F4C07F-4B88-0DF9-FD7F-D9474E872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548093C-9E22-177F-3A5D-60D57AD56F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EC4056-6EF5-1E3F-EA07-6816B473D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A17C4D-9EA1-BB3C-70DD-F9A4F00D0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B8B7E4-CE63-D746-626D-52D4CFD58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93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00CF2-6D87-0881-7B13-237497261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A65A88-80EA-EBDC-5702-3404F51201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6E3C6A-19BF-68AC-2442-8C6E56CB0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D1752C-97E8-E4CB-AAD4-D250D16FD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EBE7D0-CEC1-834B-8D56-271C7198B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CA6234-17F1-5895-2C97-55661FF7A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85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1CD38-C239-D8F8-E217-EBC78D5A4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41FE81-BDA9-43E5-4347-FCB77AC33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1F89E4-B753-AE17-62E3-E1FFA01B5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EF8597-6612-9188-F3C0-D7FC5B7D4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6084D0-1E2C-C6EE-F027-3F7720C1A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8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1E36B0F-10AE-8077-0325-730673DFE1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40ADA3-C386-1FB8-8A8C-2D5C5ED57F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67BD49-92AB-0089-EEEE-40FDCC8CF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736A47-051A-3C49-5EC9-D4191DAB9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A681A-7972-FD8D-E535-E99181D3D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63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48CEB90-A352-D0F4-BE4C-D8213B89C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3D16EF-F521-DC03-795B-082665B37B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E0D432-4A96-F7BF-E09D-21B822AA25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BF0C45-36EF-417D-95CE-A3B798AAF68D}" type="datetimeFigureOut">
              <a:rPr lang="fr-FR" smtClean="0"/>
              <a:t>20/09/2025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B315F2-EB0E-5254-0424-CE3FAB2201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72C49C-1986-CEE4-AB1F-6D1C2B8A2E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31F1A6-F34B-414B-A65C-C7FE38A554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2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65D3FF25-348D-B587-FBF6-A2C86BCB2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125" y="247545"/>
            <a:ext cx="4392000" cy="636291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6F0D65E-3580-CC11-8B48-062DA82B0F03}"/>
              </a:ext>
            </a:extLst>
          </p:cNvPr>
          <p:cNvSpPr txBox="1"/>
          <p:nvPr/>
        </p:nvSpPr>
        <p:spPr>
          <a:xfrm>
            <a:off x="5943599" y="5366321"/>
            <a:ext cx="5499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Sagrada Familia Juillet 2023, vue est, de la place Gaudi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D0A6B13-753C-2C0F-08AA-21842A7D2EC5}"/>
              </a:ext>
            </a:extLst>
          </p:cNvPr>
          <p:cNvSpPr txBox="1"/>
          <p:nvPr/>
        </p:nvSpPr>
        <p:spPr>
          <a:xfrm>
            <a:off x="5806438" y="1905506"/>
            <a:ext cx="5773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Sagrada Família (nom complet en catalan : Temple Expiatori de la Sagrada Família ; en espagnol : Templo Expiatorio de la Sagrada Familia ; en français : « temple expiatoire de la Sainte Famille ») est une basilique de Barcelone dont la construction a commencé en 1882.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5AC2A24-324A-BD04-22EB-23DEABBC4527}"/>
              </a:ext>
            </a:extLst>
          </p:cNvPr>
          <p:cNvSpPr txBox="1"/>
          <p:nvPr/>
        </p:nvSpPr>
        <p:spPr>
          <a:xfrm>
            <a:off x="6178729" y="660682"/>
            <a:ext cx="5401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Sagrada  Familia - Barcelone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C4A82DF-A35F-8D13-718C-E8D235276DAB}"/>
              </a:ext>
            </a:extLst>
          </p:cNvPr>
          <p:cNvSpPr txBox="1"/>
          <p:nvPr/>
        </p:nvSpPr>
        <p:spPr>
          <a:xfrm>
            <a:off x="8112034" y="1122347"/>
            <a:ext cx="2495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N°2</a:t>
            </a:r>
          </a:p>
        </p:txBody>
      </p:sp>
    </p:spTree>
    <p:extLst>
      <p:ext uri="{BB962C8B-B14F-4D97-AF65-F5344CB8AC3E}">
        <p14:creationId xmlns:p14="http://schemas.microsoft.com/office/powerpoint/2010/main" val="269436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 loop="1">
            <p:snd r:embed="rId2" name="Richard Clayderman - How Deep Is Your Love (Official Audio).wav"/>
          </p:stSnd>
        </p:sndAc>
      </p:transition>
    </mc:Choice>
    <mc:Fallback>
      <p:transition spd="slow" advClick="0" advTm="9000">
        <p:sndAc>
          <p:stSnd loop="1">
            <p:snd r:embed="rId2" name="Richard Clayderman - How Deep Is Your Love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A5A2C-28B4-EAA7-F287-7DE04518C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oulagement&#10;&#10;Le contenu généré par l’IA peut être incorrect.">
            <a:extLst>
              <a:ext uri="{FF2B5EF4-FFF2-40B4-BE49-F238E27FC236}">
                <a16:creationId xmlns:a16="http://schemas.microsoft.com/office/drawing/2014/main" id="{89E60339-9EBD-0D61-D767-F370C9F38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874" y="279000"/>
            <a:ext cx="42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F56611-4978-4DE1-ED0E-7503B68CFB73}"/>
              </a:ext>
            </a:extLst>
          </p:cNvPr>
          <p:cNvSpPr txBox="1"/>
          <p:nvPr/>
        </p:nvSpPr>
        <p:spPr>
          <a:xfrm>
            <a:off x="8203474" y="4242915"/>
            <a:ext cx="3618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Massacre des Saints Innocents.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2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DDF90-A1BF-56CE-CEB0-016ACBBF3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7CF66F9F-6937-7E90-D2F0-EBF0DCF31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990" y="279000"/>
            <a:ext cx="4723527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57ED98-EF22-A909-1F1B-C631CADC8B9C}"/>
              </a:ext>
            </a:extLst>
          </p:cNvPr>
          <p:cNvSpPr txBox="1"/>
          <p:nvPr/>
        </p:nvSpPr>
        <p:spPr>
          <a:xfrm>
            <a:off x="744583" y="4918167"/>
            <a:ext cx="3239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Fuite en Égypte.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56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A35EE-317D-6E4E-3B73-D046C364E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6B0773E4-F1D8-F625-6B66-0DDAF9C36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304" y="279000"/>
            <a:ext cx="4723527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F1FCCB-A980-0F6F-72F4-DE14617AAEB0}"/>
              </a:ext>
            </a:extLst>
          </p:cNvPr>
          <p:cNvSpPr txBox="1"/>
          <p:nvPr/>
        </p:nvSpPr>
        <p:spPr>
          <a:xfrm>
            <a:off x="8582297" y="4362994"/>
            <a:ext cx="3609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Adoration des Mages.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02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F42F9-E146-BE55-A930-7ADE10BA4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27A06A47-5A2F-4CD3-12CF-D27E5190F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54" y="369000"/>
            <a:ext cx="4588565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8CF83D-BF17-8A79-6BF7-961C88E04113}"/>
              </a:ext>
            </a:extLst>
          </p:cNvPr>
          <p:cNvSpPr txBox="1"/>
          <p:nvPr/>
        </p:nvSpPr>
        <p:spPr>
          <a:xfrm>
            <a:off x="587828" y="3882181"/>
            <a:ext cx="3080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Couronnement de Marie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83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EDD02-628C-92CB-99B3-6C20803AC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Le contenu généré par l’IA peut être incorrect.">
            <a:extLst>
              <a:ext uri="{FF2B5EF4-FFF2-40B4-BE49-F238E27FC236}">
                <a16:creationId xmlns:a16="http://schemas.microsoft.com/office/drawing/2014/main" id="{9C664B18-7ACC-6FDD-CF29-C80251680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179" y="279000"/>
            <a:ext cx="4723528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C6EFC3-EB7F-0FE7-FB5F-A2DFBB3072BA}"/>
              </a:ext>
            </a:extLst>
          </p:cNvPr>
          <p:cNvSpPr txBox="1"/>
          <p:nvPr/>
        </p:nvSpPr>
        <p:spPr>
          <a:xfrm>
            <a:off x="612036" y="4180114"/>
            <a:ext cx="2939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de la Passion en 2018.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6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BE812-0619-3F4F-C934-04D940D32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plein air&#10;&#10;Le contenu généré par l’IA peut être incorrect.">
            <a:extLst>
              <a:ext uri="{FF2B5EF4-FFF2-40B4-BE49-F238E27FC236}">
                <a16:creationId xmlns:a16="http://schemas.microsoft.com/office/drawing/2014/main" id="{E205C372-66AA-4D46-763D-3A9001046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82" y="279000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2D8497-7C80-CC10-CE90-2202EA0B19CD}"/>
              </a:ext>
            </a:extLst>
          </p:cNvPr>
          <p:cNvSpPr txBox="1"/>
          <p:nvPr/>
        </p:nvSpPr>
        <p:spPr>
          <a:xfrm>
            <a:off x="9200606" y="4598125"/>
            <a:ext cx="2991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Cène.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4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67FF0-C13E-2FEF-A23A-D01BB4288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40831048-D920-2E65-6C30-638FAF286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493" y="369000"/>
            <a:ext cx="4588567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78664F-0B81-F065-FB9C-99A6B2650A23}"/>
              </a:ext>
            </a:extLst>
          </p:cNvPr>
          <p:cNvSpPr txBox="1"/>
          <p:nvPr/>
        </p:nvSpPr>
        <p:spPr>
          <a:xfrm>
            <a:off x="0" y="4271554"/>
            <a:ext cx="3500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centurion Longinus à cheval.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56461-A482-94FF-3E54-F6C32210D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378C8DAE-064B-1B73-7153-DF133DBC4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577" y="369000"/>
            <a:ext cx="816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E8F57-6556-CC90-5BA7-391B6C56840E}"/>
              </a:ext>
            </a:extLst>
          </p:cNvPr>
          <p:cNvSpPr txBox="1"/>
          <p:nvPr/>
        </p:nvSpPr>
        <p:spPr>
          <a:xfrm>
            <a:off x="4976983" y="6027335"/>
            <a:ext cx="326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soldats jouent.</a:t>
            </a:r>
          </a:p>
        </p:txBody>
      </p:sp>
    </p:spTree>
    <p:extLst>
      <p:ext uri="{BB962C8B-B14F-4D97-AF65-F5344CB8AC3E}">
        <p14:creationId xmlns:p14="http://schemas.microsoft.com/office/powerpoint/2010/main" val="2304645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FAECC-DD92-3F06-AB28-DE5A086F2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monumen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B7AC9616-F3FC-B667-9945-82691C3B0A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5" y="279000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5D17B7-274B-DBDC-B3DD-01C8E92859B6}"/>
              </a:ext>
            </a:extLst>
          </p:cNvPr>
          <p:cNvSpPr txBox="1"/>
          <p:nvPr/>
        </p:nvSpPr>
        <p:spPr>
          <a:xfrm>
            <a:off x="8934994" y="3879669"/>
            <a:ext cx="2965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Baiser de Judas et carré magique.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465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5CC69-F6D7-A7F6-1F9E-E5014D0E2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Histoire antique, bâtiment&#10;&#10;Le contenu généré par l’IA peut être incorrect.">
            <a:extLst>
              <a:ext uri="{FF2B5EF4-FFF2-40B4-BE49-F238E27FC236}">
                <a16:creationId xmlns:a16="http://schemas.microsoft.com/office/drawing/2014/main" id="{8DD75593-D2AA-DBD5-E442-5557F5326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2" y="279000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57E027-6BFE-5D34-BBF3-585E250D50D1}"/>
              </a:ext>
            </a:extLst>
          </p:cNvPr>
          <p:cNvSpPr txBox="1"/>
          <p:nvPr/>
        </p:nvSpPr>
        <p:spPr>
          <a:xfrm>
            <a:off x="156754" y="4369527"/>
            <a:ext cx="2821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Ecce Homo de la Sagrada Familia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2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34439-2FCF-9E3A-B8F9-945EEE296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alcaire, mur, rocher&#10;&#10;Le contenu généré par l’IA peut être incorrect.">
            <a:extLst>
              <a:ext uri="{FF2B5EF4-FFF2-40B4-BE49-F238E27FC236}">
                <a16:creationId xmlns:a16="http://schemas.microsoft.com/office/drawing/2014/main" id="{2C5DDEFF-7EC5-080A-0752-6FC2C8893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31" y="369000"/>
            <a:ext cx="816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775663-D6F6-E71D-316C-6CF89E80945F}"/>
              </a:ext>
            </a:extLst>
          </p:cNvPr>
          <p:cNvSpPr txBox="1"/>
          <p:nvPr/>
        </p:nvSpPr>
        <p:spPr>
          <a:xfrm>
            <a:off x="8647611" y="4859384"/>
            <a:ext cx="3370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Plaque Mt 27.19 de la Sagrada Familia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47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416DF-D312-2767-AE18-EA978B6A3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bâtiment&#10;&#10;Le contenu généré par l’IA peut être incorrect.">
            <a:extLst>
              <a:ext uri="{FF2B5EF4-FFF2-40B4-BE49-F238E27FC236}">
                <a16:creationId xmlns:a16="http://schemas.microsoft.com/office/drawing/2014/main" id="{910A47D5-0010-900E-73A3-88CDEC58F4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39" y="279000"/>
            <a:ext cx="4723521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386FEF-F5A3-D10B-8859-D57B08BB23BC}"/>
              </a:ext>
            </a:extLst>
          </p:cNvPr>
          <p:cNvSpPr txBox="1"/>
          <p:nvPr/>
        </p:nvSpPr>
        <p:spPr>
          <a:xfrm>
            <a:off x="338765" y="4807131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jugement de Jésus.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26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5EAA2-6446-7D64-8A1B-4474359E7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monument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533CEB4F-83F7-A6F1-DD47-61DB5FCF4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367" y="243000"/>
            <a:ext cx="4777512" cy="6372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FBD8A-60CF-45D5-F205-F89182A04946}"/>
              </a:ext>
            </a:extLst>
          </p:cNvPr>
          <p:cNvSpPr txBox="1"/>
          <p:nvPr/>
        </p:nvSpPr>
        <p:spPr>
          <a:xfrm>
            <a:off x="8621486" y="3840480"/>
            <a:ext cx="3265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Flagellation sur fond d’Alpha et d’Oméga.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242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1C725-B64B-DF26-8064-A2E8EC077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9DB87472-6B82-44F2-5ED2-A5034663A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9" y="279000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139260-FB94-2ADB-EBEE-A9F58353FDB5}"/>
              </a:ext>
            </a:extLst>
          </p:cNvPr>
          <p:cNvSpPr txBox="1"/>
          <p:nvPr/>
        </p:nvSpPr>
        <p:spPr>
          <a:xfrm>
            <a:off x="770708" y="4441371"/>
            <a:ext cx="3056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reniement de saint Pierre.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59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3018F-AF34-FBB9-8689-168CB90B3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efact, Sculpture sur pierre, bâtiment&#10;&#10;Le contenu généré par l’IA peut être incorrect.">
            <a:extLst>
              <a:ext uri="{FF2B5EF4-FFF2-40B4-BE49-F238E27FC236}">
                <a16:creationId xmlns:a16="http://schemas.microsoft.com/office/drawing/2014/main" id="{C8F4FEE4-A552-F227-7C36-D0814702A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728" y="279000"/>
            <a:ext cx="4732393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536F21-FBF5-97E2-46A3-9CCE5210717A}"/>
              </a:ext>
            </a:extLst>
          </p:cNvPr>
          <p:cNvSpPr txBox="1"/>
          <p:nvPr/>
        </p:nvSpPr>
        <p:spPr>
          <a:xfrm>
            <a:off x="8595360" y="4415246"/>
            <a:ext cx="3304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crucifixion et calvaire.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24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ADB3C-EF17-4FD0-C614-87FFD2A67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C6547226-29B7-1F78-B37E-E6A428AEB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377" y="279000"/>
            <a:ext cx="42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425E88-1973-87B3-55A5-255264590970}"/>
              </a:ext>
            </a:extLst>
          </p:cNvPr>
          <p:cNvSpPr txBox="1"/>
          <p:nvPr/>
        </p:nvSpPr>
        <p:spPr>
          <a:xfrm>
            <a:off x="1345474" y="4300192"/>
            <a:ext cx="3461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Déposition et lamentation.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5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DBFCF-5C3C-870D-77AD-AC92319CC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F49CF3BF-FEB0-BF26-CB24-960B2E77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0E0899-5CD2-009E-71CB-5D2598318115}"/>
              </a:ext>
            </a:extLst>
          </p:cNvPr>
          <p:cNvSpPr txBox="1"/>
          <p:nvPr/>
        </p:nvSpPr>
        <p:spPr>
          <a:xfrm>
            <a:off x="4794069" y="6117335"/>
            <a:ext cx="3152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 Véronique.</a:t>
            </a:r>
          </a:p>
        </p:txBody>
      </p:sp>
    </p:spTree>
    <p:extLst>
      <p:ext uri="{BB962C8B-B14F-4D97-AF65-F5344CB8AC3E}">
        <p14:creationId xmlns:p14="http://schemas.microsoft.com/office/powerpoint/2010/main" val="2413650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F1681-D3BA-4F77-BF28-0DBCDFB74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ciel, plein air, monument&#10;&#10;Le contenu généré par l’IA peut être incorrect.">
            <a:extLst>
              <a:ext uri="{FF2B5EF4-FFF2-40B4-BE49-F238E27FC236}">
                <a16:creationId xmlns:a16="http://schemas.microsoft.com/office/drawing/2014/main" id="{6E6CE6B1-5C34-8C30-8F27-E632CB08D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893" y="369000"/>
            <a:ext cx="4592871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6C42E5-C721-E50E-A2A8-E27A34354DE2}"/>
              </a:ext>
            </a:extLst>
          </p:cNvPr>
          <p:cNvSpPr txBox="1"/>
          <p:nvPr/>
        </p:nvSpPr>
        <p:spPr>
          <a:xfrm>
            <a:off x="8464731" y="4188878"/>
            <a:ext cx="3513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L'Ascension.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23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36851-4178-F08F-F2A2-2EC8F3C64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tatue&#10;&#10;Le contenu généré par l’IA peut être incorrect.">
            <a:extLst>
              <a:ext uri="{FF2B5EF4-FFF2-40B4-BE49-F238E27FC236}">
                <a16:creationId xmlns:a16="http://schemas.microsoft.com/office/drawing/2014/main" id="{1D9EBBEB-110C-F524-DBC3-3D9AC48C5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383503"/>
            <a:ext cx="840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E138AA-C14E-3EAF-DAA0-F52F051D68A7}"/>
              </a:ext>
            </a:extLst>
          </p:cNvPr>
          <p:cNvSpPr txBox="1"/>
          <p:nvPr/>
        </p:nvSpPr>
        <p:spPr>
          <a:xfrm>
            <a:off x="5016137" y="6221838"/>
            <a:ext cx="2808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L'Ascension.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91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ABBA2F-DFCA-6D51-9558-9537C7DF0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99973F3B-9649-49CB-6C5C-1D36E3A83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780" y="369000"/>
            <a:ext cx="8185599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2756FE-0F1D-24F1-244A-B72EC6AFEBEF}"/>
              </a:ext>
            </a:extLst>
          </p:cNvPr>
          <p:cNvSpPr txBox="1"/>
          <p:nvPr/>
        </p:nvSpPr>
        <p:spPr>
          <a:xfrm>
            <a:off x="477700" y="4075611"/>
            <a:ext cx="2926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de la Gloire en construction en 2022.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1A4D4-4E86-E2A7-F005-271D1C672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ymétrie, architecture, église&#10;&#10;Le contenu généré par l’IA peut être incorrect.">
            <a:extLst>
              <a:ext uri="{FF2B5EF4-FFF2-40B4-BE49-F238E27FC236}">
                <a16:creationId xmlns:a16="http://schemas.microsoft.com/office/drawing/2014/main" id="{DFA3EDA7-37CC-FDC1-A8A7-8771E226B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116" y="369000"/>
            <a:ext cx="4588567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FAA271-B661-48CC-C7C2-1EAA8E1D05C9}"/>
              </a:ext>
            </a:extLst>
          </p:cNvPr>
          <p:cNvSpPr txBox="1"/>
          <p:nvPr/>
        </p:nvSpPr>
        <p:spPr>
          <a:xfrm>
            <a:off x="1254034" y="4349931"/>
            <a:ext cx="27040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de la Gloire vue de l'intérieur.</a:t>
            </a:r>
          </a:p>
        </p:txBody>
      </p:sp>
    </p:spTree>
    <p:extLst>
      <p:ext uri="{BB962C8B-B14F-4D97-AF65-F5344CB8AC3E}">
        <p14:creationId xmlns:p14="http://schemas.microsoft.com/office/powerpoint/2010/main" val="223129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5619D5-696A-2BA2-E6BB-FF716C030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E08C4A28-5B05-3CCD-EF7F-C743721C3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33" y="279000"/>
            <a:ext cx="4723534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BD91ED-342B-0B68-AF26-79E537AC7D50}"/>
              </a:ext>
            </a:extLst>
          </p:cNvPr>
          <p:cNvSpPr txBox="1"/>
          <p:nvPr/>
        </p:nvSpPr>
        <p:spPr>
          <a:xfrm>
            <a:off x="8673737" y="3592286"/>
            <a:ext cx="3518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Tours de la façade de la Nativité de la Sagrada Família.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6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A71F5-9FE1-E5F2-8699-D1E7AB1BF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t, plein air, girafe&#10;&#10;Le contenu généré par l’IA peut être incorrect.">
            <a:extLst>
              <a:ext uri="{FF2B5EF4-FFF2-40B4-BE49-F238E27FC236}">
                <a16:creationId xmlns:a16="http://schemas.microsoft.com/office/drawing/2014/main" id="{02DC26FC-C9F1-4195-2085-AACCE78C5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86" y="369000"/>
            <a:ext cx="408204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9C64D5-3696-72E3-A4E5-26528EC57741}"/>
              </a:ext>
            </a:extLst>
          </p:cNvPr>
          <p:cNvSpPr txBox="1"/>
          <p:nvPr/>
        </p:nvSpPr>
        <p:spPr>
          <a:xfrm>
            <a:off x="712961" y="4415247"/>
            <a:ext cx="34094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Pinacle en mosaïque vénitienne des tours des apôtres.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59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029370-84FE-943D-CBBB-2DBBC4E28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&#10;&#10;Le contenu généré par l’IA peut être incorrect.">
            <a:extLst>
              <a:ext uri="{FF2B5EF4-FFF2-40B4-BE49-F238E27FC236}">
                <a16:creationId xmlns:a16="http://schemas.microsoft.com/office/drawing/2014/main" id="{27873DDA-7102-C35E-8B96-64E841927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08" y="279000"/>
            <a:ext cx="8400000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808158-0B40-AB0F-8FB4-2FAA1EE975DE}"/>
              </a:ext>
            </a:extLst>
          </p:cNvPr>
          <p:cNvSpPr txBox="1"/>
          <p:nvPr/>
        </p:nvSpPr>
        <p:spPr>
          <a:xfrm>
            <a:off x="9013371" y="4336869"/>
            <a:ext cx="2939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croix de la Sainte Trinité.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56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805FF-2D88-7587-A6A9-6F27FF066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cactus, plein air, plante&#10;&#10;Le contenu généré par l’IA peut être incorrect.">
            <a:extLst>
              <a:ext uri="{FF2B5EF4-FFF2-40B4-BE49-F238E27FC236}">
                <a16:creationId xmlns:a16="http://schemas.microsoft.com/office/drawing/2014/main" id="{E2E5B52D-0929-71D9-8CBF-9D5993B9C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252" y="279000"/>
            <a:ext cx="6300000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C4BAE1-48A0-D7BB-C821-CFCDAB6C454D}"/>
              </a:ext>
            </a:extLst>
          </p:cNvPr>
          <p:cNvSpPr txBox="1"/>
          <p:nvPr/>
        </p:nvSpPr>
        <p:spPr>
          <a:xfrm>
            <a:off x="1412966" y="4428308"/>
            <a:ext cx="3592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: Sagrada Família. Pinacles Etsuro Sotoo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9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4A9DA-FD44-0820-0F34-38A59B2DF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art&#10;&#10;Le contenu généré par l’IA peut être incorrect.">
            <a:extLst>
              <a:ext uri="{FF2B5EF4-FFF2-40B4-BE49-F238E27FC236}">
                <a16:creationId xmlns:a16="http://schemas.microsoft.com/office/drawing/2014/main" id="{6096594C-2B25-800A-A11A-08E9A705E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715" y="279000"/>
            <a:ext cx="5260966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B1E9A-33C7-729C-9225-E997946DFC37}"/>
              </a:ext>
            </a:extLst>
          </p:cNvPr>
          <p:cNvSpPr txBox="1"/>
          <p:nvPr/>
        </p:nvSpPr>
        <p:spPr>
          <a:xfrm>
            <a:off x="8817428" y="3778393"/>
            <a:ext cx="2905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Pinacle des tours de la façade de la Passion.</a:t>
            </a:r>
          </a:p>
        </p:txBody>
      </p:sp>
    </p:spTree>
    <p:extLst>
      <p:ext uri="{BB962C8B-B14F-4D97-AF65-F5344CB8AC3E}">
        <p14:creationId xmlns:p14="http://schemas.microsoft.com/office/powerpoint/2010/main" val="164287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CC117-539A-91B7-F345-F5C5E0863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statue&#10;&#10;Le contenu généré par l’IA peut être incorrect.">
            <a:extLst>
              <a:ext uri="{FF2B5EF4-FFF2-40B4-BE49-F238E27FC236}">
                <a16:creationId xmlns:a16="http://schemas.microsoft.com/office/drawing/2014/main" id="{91EF1DF5-60A1-A9E9-164E-1FE860E08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07" y="351257"/>
            <a:ext cx="3910542" cy="612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ADC9BE-F625-B9C2-DD02-68CA3C8E514B}"/>
              </a:ext>
            </a:extLst>
          </p:cNvPr>
          <p:cNvSpPr txBox="1"/>
          <p:nvPr/>
        </p:nvSpPr>
        <p:spPr>
          <a:xfrm>
            <a:off x="1317026" y="279000"/>
            <a:ext cx="3579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Pinacle représentant des fruits.</a:t>
            </a:r>
          </a:p>
        </p:txBody>
      </p:sp>
      <p:pic>
        <p:nvPicPr>
          <p:cNvPr id="6" name="Image 5" descr="Une image contenant ciel, plein air, statue, bâtiment&#10;&#10;Le contenu généré par l’IA peut être incorrect.">
            <a:extLst>
              <a:ext uri="{FF2B5EF4-FFF2-40B4-BE49-F238E27FC236}">
                <a16:creationId xmlns:a16="http://schemas.microsoft.com/office/drawing/2014/main" id="{E3503C0B-1935-D34C-AB19-283D6B17E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118" y="279000"/>
            <a:ext cx="4941175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340DF1-A535-0E99-6AED-D0159F0F1D3D}"/>
              </a:ext>
            </a:extLst>
          </p:cNvPr>
          <p:cNvSpPr txBox="1"/>
          <p:nvPr/>
        </p:nvSpPr>
        <p:spPr>
          <a:xfrm>
            <a:off x="8810736" y="2995758"/>
            <a:ext cx="2194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Sommet de la tour de Marie</a:t>
            </a:r>
          </a:p>
        </p:txBody>
      </p:sp>
    </p:spTree>
    <p:extLst>
      <p:ext uri="{BB962C8B-B14F-4D97-AF65-F5344CB8AC3E}">
        <p14:creationId xmlns:p14="http://schemas.microsoft.com/office/powerpoint/2010/main" val="117452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4FA7C-DAAE-C887-2CFF-27B543C91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trail, verr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26D39F0E-AAC5-C6CA-87C1-EAB23EC27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197" y="369000"/>
            <a:ext cx="9183621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7E5CD2-2631-310A-81E0-AC11D027AD19}"/>
              </a:ext>
            </a:extLst>
          </p:cNvPr>
          <p:cNvSpPr txBox="1"/>
          <p:nvPr/>
        </p:nvSpPr>
        <p:spPr>
          <a:xfrm>
            <a:off x="457200" y="4127863"/>
            <a:ext cx="220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Barcelone - Sagrada Familia - Vitraux.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33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B2B15-0E3D-3753-125C-E1FFD3195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trail, cathédrale, chapelle, bâtiment&#10;&#10;Le contenu généré par l’IA peut être incorrect.">
            <a:extLst>
              <a:ext uri="{FF2B5EF4-FFF2-40B4-BE49-F238E27FC236}">
                <a16:creationId xmlns:a16="http://schemas.microsoft.com/office/drawing/2014/main" id="{E4D6944A-816B-1056-E601-AFE158148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" y="308610"/>
            <a:ext cx="5148000" cy="289575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église, bâtiment, Symétrie, vitrail&#10;&#10;Le contenu généré par l’IA peut être incorrect.">
            <a:extLst>
              <a:ext uri="{FF2B5EF4-FFF2-40B4-BE49-F238E27FC236}">
                <a16:creationId xmlns:a16="http://schemas.microsoft.com/office/drawing/2014/main" id="{ED73013C-9EE9-597E-569A-01D628EC7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977" y="3633652"/>
            <a:ext cx="5400000" cy="28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58B256-F5D9-9B6C-F9D7-C6FDDAEA136F}"/>
              </a:ext>
            </a:extLst>
          </p:cNvPr>
          <p:cNvSpPr txBox="1"/>
          <p:nvPr/>
        </p:nvSpPr>
        <p:spPr>
          <a:xfrm>
            <a:off x="2050867" y="3224348"/>
            <a:ext cx="5255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Vitaux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FB7FC14-1F07-6C2E-2DCD-07658EB31BF6}"/>
              </a:ext>
            </a:extLst>
          </p:cNvPr>
          <p:cNvSpPr txBox="1"/>
          <p:nvPr/>
        </p:nvSpPr>
        <p:spPr>
          <a:xfrm>
            <a:off x="6283577" y="3143684"/>
            <a:ext cx="563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Couverture  De  La Sagrada Familia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9A14344-F7C0-3A65-5BBE-4CED4CDE10B5}"/>
              </a:ext>
            </a:extLst>
          </p:cNvPr>
          <p:cNvSpPr txBox="1"/>
          <p:nvPr/>
        </p:nvSpPr>
        <p:spPr>
          <a:xfrm>
            <a:off x="6485023" y="1079336"/>
            <a:ext cx="5706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Sagrada Familia N°2 – Barcelone  ( Espagne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0FFC106-5F72-9305-9B99-45AF5ED60282}"/>
              </a:ext>
            </a:extLst>
          </p:cNvPr>
          <p:cNvSpPr txBox="1"/>
          <p:nvPr/>
        </p:nvSpPr>
        <p:spPr>
          <a:xfrm>
            <a:off x="1105988" y="4247888"/>
            <a:ext cx="576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B6E34E9-25AD-D703-36A4-8F175E3236F9}"/>
              </a:ext>
            </a:extLst>
          </p:cNvPr>
          <p:cNvSpPr txBox="1"/>
          <p:nvPr/>
        </p:nvSpPr>
        <p:spPr>
          <a:xfrm>
            <a:off x="2659380" y="4809763"/>
            <a:ext cx="2978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4198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274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2025-09-20T07:37:00Z</dcterms:created>
  <dcterms:modified xsi:type="dcterms:W3CDTF">2025-09-20T09:10:14Z</dcterms:modified>
</cp:coreProperties>
</file>