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4" r:id="rId3"/>
    <p:sldId id="257" r:id="rId4"/>
    <p:sldId id="258" r:id="rId5"/>
    <p:sldId id="259" r:id="rId6"/>
    <p:sldId id="261" r:id="rId7"/>
    <p:sldId id="260"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5"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218" autoAdjust="0"/>
    <p:restoredTop sz="94660"/>
  </p:normalViewPr>
  <p:slideViewPr>
    <p:cSldViewPr snapToGrid="0">
      <p:cViewPr varScale="1">
        <p:scale>
          <a:sx n="81" d="100"/>
          <a:sy n="81" d="100"/>
        </p:scale>
        <p:origin x="558" y="30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8C38123-4162-9E8D-2868-FF45439D42F0}"/>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7C5D122B-EC77-B2B7-9DA5-D5B67406520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6B0316B6-11ED-F619-607A-0F1FCCEBBD10}"/>
              </a:ext>
            </a:extLst>
          </p:cNvPr>
          <p:cNvSpPr>
            <a:spLocks noGrp="1"/>
          </p:cNvSpPr>
          <p:nvPr>
            <p:ph type="dt" sz="half" idx="10"/>
          </p:nvPr>
        </p:nvSpPr>
        <p:spPr/>
        <p:txBody>
          <a:bodyPr/>
          <a:lstStyle/>
          <a:p>
            <a:fld id="{8CB8A998-2D6C-4EBA-96F3-F3550EE80A3D}" type="datetimeFigureOut">
              <a:rPr lang="fr-FR" smtClean="0"/>
              <a:t>20/09/2025</a:t>
            </a:fld>
            <a:endParaRPr lang="fr-FR"/>
          </a:p>
        </p:txBody>
      </p:sp>
      <p:sp>
        <p:nvSpPr>
          <p:cNvPr id="5" name="Espace réservé du pied de page 4">
            <a:extLst>
              <a:ext uri="{FF2B5EF4-FFF2-40B4-BE49-F238E27FC236}">
                <a16:creationId xmlns:a16="http://schemas.microsoft.com/office/drawing/2014/main" id="{5E676930-0FC3-83DD-ED85-ECA3726D48C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833EC72-0DBB-6507-19CE-215E581F2DEC}"/>
              </a:ext>
            </a:extLst>
          </p:cNvPr>
          <p:cNvSpPr>
            <a:spLocks noGrp="1"/>
          </p:cNvSpPr>
          <p:nvPr>
            <p:ph type="sldNum" sz="quarter" idx="12"/>
          </p:nvPr>
        </p:nvSpPr>
        <p:spPr/>
        <p:txBody>
          <a:bodyPr/>
          <a:lstStyle/>
          <a:p>
            <a:fld id="{B6B9E9B8-49FF-4DA8-80FE-F937718F1964}" type="slidenum">
              <a:rPr lang="fr-FR" smtClean="0"/>
              <a:t>‹N°›</a:t>
            </a:fld>
            <a:endParaRPr lang="fr-FR"/>
          </a:p>
        </p:txBody>
      </p:sp>
    </p:spTree>
    <p:extLst>
      <p:ext uri="{BB962C8B-B14F-4D97-AF65-F5344CB8AC3E}">
        <p14:creationId xmlns:p14="http://schemas.microsoft.com/office/powerpoint/2010/main" val="543858670"/>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8AEE483-840B-90AC-F0E2-0688D29F7FBD}"/>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863AE670-A9B9-EBB4-535A-689EB433F934}"/>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F541914F-8D11-FA2C-DE2F-8D19D36869A0}"/>
              </a:ext>
            </a:extLst>
          </p:cNvPr>
          <p:cNvSpPr>
            <a:spLocks noGrp="1"/>
          </p:cNvSpPr>
          <p:nvPr>
            <p:ph type="dt" sz="half" idx="10"/>
          </p:nvPr>
        </p:nvSpPr>
        <p:spPr/>
        <p:txBody>
          <a:bodyPr/>
          <a:lstStyle/>
          <a:p>
            <a:fld id="{8CB8A998-2D6C-4EBA-96F3-F3550EE80A3D}" type="datetimeFigureOut">
              <a:rPr lang="fr-FR" smtClean="0"/>
              <a:t>20/09/2025</a:t>
            </a:fld>
            <a:endParaRPr lang="fr-FR"/>
          </a:p>
        </p:txBody>
      </p:sp>
      <p:sp>
        <p:nvSpPr>
          <p:cNvPr id="5" name="Espace réservé du pied de page 4">
            <a:extLst>
              <a:ext uri="{FF2B5EF4-FFF2-40B4-BE49-F238E27FC236}">
                <a16:creationId xmlns:a16="http://schemas.microsoft.com/office/drawing/2014/main" id="{B86780B3-1105-E1C9-D14D-D1F5E3CFE0D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EDC4CDC-BB95-4F45-2DC9-E130C5470FDE}"/>
              </a:ext>
            </a:extLst>
          </p:cNvPr>
          <p:cNvSpPr>
            <a:spLocks noGrp="1"/>
          </p:cNvSpPr>
          <p:nvPr>
            <p:ph type="sldNum" sz="quarter" idx="12"/>
          </p:nvPr>
        </p:nvSpPr>
        <p:spPr/>
        <p:txBody>
          <a:bodyPr/>
          <a:lstStyle/>
          <a:p>
            <a:fld id="{B6B9E9B8-49FF-4DA8-80FE-F937718F1964}" type="slidenum">
              <a:rPr lang="fr-FR" smtClean="0"/>
              <a:t>‹N°›</a:t>
            </a:fld>
            <a:endParaRPr lang="fr-FR"/>
          </a:p>
        </p:txBody>
      </p:sp>
    </p:spTree>
    <p:extLst>
      <p:ext uri="{BB962C8B-B14F-4D97-AF65-F5344CB8AC3E}">
        <p14:creationId xmlns:p14="http://schemas.microsoft.com/office/powerpoint/2010/main" val="898464649"/>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8F1B9FA-BE24-8844-5588-3C656E67840A}"/>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B58C073A-3F50-E1FA-B307-4F99ED977E58}"/>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C12AD5B8-F465-D700-93D3-76A6F96E5D5F}"/>
              </a:ext>
            </a:extLst>
          </p:cNvPr>
          <p:cNvSpPr>
            <a:spLocks noGrp="1"/>
          </p:cNvSpPr>
          <p:nvPr>
            <p:ph type="dt" sz="half" idx="10"/>
          </p:nvPr>
        </p:nvSpPr>
        <p:spPr/>
        <p:txBody>
          <a:bodyPr/>
          <a:lstStyle/>
          <a:p>
            <a:fld id="{8CB8A998-2D6C-4EBA-96F3-F3550EE80A3D}" type="datetimeFigureOut">
              <a:rPr lang="fr-FR" smtClean="0"/>
              <a:t>20/09/2025</a:t>
            </a:fld>
            <a:endParaRPr lang="fr-FR"/>
          </a:p>
        </p:txBody>
      </p:sp>
      <p:sp>
        <p:nvSpPr>
          <p:cNvPr id="5" name="Espace réservé du pied de page 4">
            <a:extLst>
              <a:ext uri="{FF2B5EF4-FFF2-40B4-BE49-F238E27FC236}">
                <a16:creationId xmlns:a16="http://schemas.microsoft.com/office/drawing/2014/main" id="{18599D3A-6540-91DB-1CA5-39F0033A7C7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E7E740D-FBB9-C4D8-240B-EEF08FB3ADB6}"/>
              </a:ext>
            </a:extLst>
          </p:cNvPr>
          <p:cNvSpPr>
            <a:spLocks noGrp="1"/>
          </p:cNvSpPr>
          <p:nvPr>
            <p:ph type="sldNum" sz="quarter" idx="12"/>
          </p:nvPr>
        </p:nvSpPr>
        <p:spPr/>
        <p:txBody>
          <a:bodyPr/>
          <a:lstStyle/>
          <a:p>
            <a:fld id="{B6B9E9B8-49FF-4DA8-80FE-F937718F1964}" type="slidenum">
              <a:rPr lang="fr-FR" smtClean="0"/>
              <a:t>‹N°›</a:t>
            </a:fld>
            <a:endParaRPr lang="fr-FR"/>
          </a:p>
        </p:txBody>
      </p:sp>
    </p:spTree>
    <p:extLst>
      <p:ext uri="{BB962C8B-B14F-4D97-AF65-F5344CB8AC3E}">
        <p14:creationId xmlns:p14="http://schemas.microsoft.com/office/powerpoint/2010/main" val="2026697024"/>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E85A032-C736-ECED-1664-9EC104A2DD3E}"/>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1EDF5054-A7D1-DE8E-E0B5-555A06EE0910}"/>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5687D73F-17F5-377B-EA1D-768A78E64C2E}"/>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6C261A6A-5EDF-E298-3B6E-87F4311ECD5B}"/>
              </a:ext>
            </a:extLst>
          </p:cNvPr>
          <p:cNvSpPr>
            <a:spLocks noGrp="1"/>
          </p:cNvSpPr>
          <p:nvPr>
            <p:ph type="dt" sz="half" idx="10"/>
          </p:nvPr>
        </p:nvSpPr>
        <p:spPr/>
        <p:txBody>
          <a:bodyPr/>
          <a:lstStyle/>
          <a:p>
            <a:fld id="{8CB8A998-2D6C-4EBA-96F3-F3550EE80A3D}" type="datetimeFigureOut">
              <a:rPr lang="fr-FR" smtClean="0"/>
              <a:t>20/09/2025</a:t>
            </a:fld>
            <a:endParaRPr lang="fr-FR"/>
          </a:p>
        </p:txBody>
      </p:sp>
      <p:sp>
        <p:nvSpPr>
          <p:cNvPr id="6" name="Espace réservé du pied de page 5">
            <a:extLst>
              <a:ext uri="{FF2B5EF4-FFF2-40B4-BE49-F238E27FC236}">
                <a16:creationId xmlns:a16="http://schemas.microsoft.com/office/drawing/2014/main" id="{74A2F78A-3828-9402-D199-A006147E43C8}"/>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2834775E-3AD5-A599-F901-1D5CBDF938D9}"/>
              </a:ext>
            </a:extLst>
          </p:cNvPr>
          <p:cNvSpPr>
            <a:spLocks noGrp="1"/>
          </p:cNvSpPr>
          <p:nvPr>
            <p:ph type="sldNum" sz="quarter" idx="12"/>
          </p:nvPr>
        </p:nvSpPr>
        <p:spPr/>
        <p:txBody>
          <a:bodyPr/>
          <a:lstStyle/>
          <a:p>
            <a:fld id="{B6B9E9B8-49FF-4DA8-80FE-F937718F1964}" type="slidenum">
              <a:rPr lang="fr-FR" smtClean="0"/>
              <a:t>‹N°›</a:t>
            </a:fld>
            <a:endParaRPr lang="fr-FR"/>
          </a:p>
        </p:txBody>
      </p:sp>
    </p:spTree>
    <p:extLst>
      <p:ext uri="{BB962C8B-B14F-4D97-AF65-F5344CB8AC3E}">
        <p14:creationId xmlns:p14="http://schemas.microsoft.com/office/powerpoint/2010/main" val="547238128"/>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F2DFE6B-B812-34F4-6686-3274C3355E64}"/>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7FF32468-0545-5A46-3D36-6B7E6EDD88C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56BC3AEE-3DF9-2DE1-1717-E0FDA65B6243}"/>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E18DD576-ED98-FF55-5D5B-CEA00EABCEF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13E9717B-DFFB-F8C3-E6E4-9C86D27E866E}"/>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A29D7581-2DA7-86F8-36AD-1CBF400CC851}"/>
              </a:ext>
            </a:extLst>
          </p:cNvPr>
          <p:cNvSpPr>
            <a:spLocks noGrp="1"/>
          </p:cNvSpPr>
          <p:nvPr>
            <p:ph type="dt" sz="half" idx="10"/>
          </p:nvPr>
        </p:nvSpPr>
        <p:spPr/>
        <p:txBody>
          <a:bodyPr/>
          <a:lstStyle/>
          <a:p>
            <a:fld id="{8CB8A998-2D6C-4EBA-96F3-F3550EE80A3D}" type="datetimeFigureOut">
              <a:rPr lang="fr-FR" smtClean="0"/>
              <a:t>20/09/2025</a:t>
            </a:fld>
            <a:endParaRPr lang="fr-FR"/>
          </a:p>
        </p:txBody>
      </p:sp>
      <p:sp>
        <p:nvSpPr>
          <p:cNvPr id="8" name="Espace réservé du pied de page 7">
            <a:extLst>
              <a:ext uri="{FF2B5EF4-FFF2-40B4-BE49-F238E27FC236}">
                <a16:creationId xmlns:a16="http://schemas.microsoft.com/office/drawing/2014/main" id="{8EA1C290-0EC6-8631-E17D-A5527A6D29A5}"/>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DE3269B6-0BFE-0457-AAA1-89019F7740C9}"/>
              </a:ext>
            </a:extLst>
          </p:cNvPr>
          <p:cNvSpPr>
            <a:spLocks noGrp="1"/>
          </p:cNvSpPr>
          <p:nvPr>
            <p:ph type="sldNum" sz="quarter" idx="12"/>
          </p:nvPr>
        </p:nvSpPr>
        <p:spPr/>
        <p:txBody>
          <a:bodyPr/>
          <a:lstStyle/>
          <a:p>
            <a:fld id="{B6B9E9B8-49FF-4DA8-80FE-F937718F1964}" type="slidenum">
              <a:rPr lang="fr-FR" smtClean="0"/>
              <a:t>‹N°›</a:t>
            </a:fld>
            <a:endParaRPr lang="fr-FR"/>
          </a:p>
        </p:txBody>
      </p:sp>
    </p:spTree>
    <p:extLst>
      <p:ext uri="{BB962C8B-B14F-4D97-AF65-F5344CB8AC3E}">
        <p14:creationId xmlns:p14="http://schemas.microsoft.com/office/powerpoint/2010/main" val="3497715363"/>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2D2E043-10F3-D5DF-7C37-06E4A33035F2}"/>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E1B8075D-2036-4801-4E69-F4F5A64212ED}"/>
              </a:ext>
            </a:extLst>
          </p:cNvPr>
          <p:cNvSpPr>
            <a:spLocks noGrp="1"/>
          </p:cNvSpPr>
          <p:nvPr>
            <p:ph type="dt" sz="half" idx="10"/>
          </p:nvPr>
        </p:nvSpPr>
        <p:spPr/>
        <p:txBody>
          <a:bodyPr/>
          <a:lstStyle/>
          <a:p>
            <a:fld id="{8CB8A998-2D6C-4EBA-96F3-F3550EE80A3D}" type="datetimeFigureOut">
              <a:rPr lang="fr-FR" smtClean="0"/>
              <a:t>20/09/2025</a:t>
            </a:fld>
            <a:endParaRPr lang="fr-FR"/>
          </a:p>
        </p:txBody>
      </p:sp>
      <p:sp>
        <p:nvSpPr>
          <p:cNvPr id="4" name="Espace réservé du pied de page 3">
            <a:extLst>
              <a:ext uri="{FF2B5EF4-FFF2-40B4-BE49-F238E27FC236}">
                <a16:creationId xmlns:a16="http://schemas.microsoft.com/office/drawing/2014/main" id="{6542DB51-3ECF-9DE7-F23E-DE42D020965C}"/>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CD0A1E6F-473E-0217-1F1C-1D3F51725709}"/>
              </a:ext>
            </a:extLst>
          </p:cNvPr>
          <p:cNvSpPr>
            <a:spLocks noGrp="1"/>
          </p:cNvSpPr>
          <p:nvPr>
            <p:ph type="sldNum" sz="quarter" idx="12"/>
          </p:nvPr>
        </p:nvSpPr>
        <p:spPr/>
        <p:txBody>
          <a:bodyPr/>
          <a:lstStyle/>
          <a:p>
            <a:fld id="{B6B9E9B8-49FF-4DA8-80FE-F937718F1964}" type="slidenum">
              <a:rPr lang="fr-FR" smtClean="0"/>
              <a:t>‹N°›</a:t>
            </a:fld>
            <a:endParaRPr lang="fr-FR"/>
          </a:p>
        </p:txBody>
      </p:sp>
    </p:spTree>
    <p:extLst>
      <p:ext uri="{BB962C8B-B14F-4D97-AF65-F5344CB8AC3E}">
        <p14:creationId xmlns:p14="http://schemas.microsoft.com/office/powerpoint/2010/main" val="3834062080"/>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EBB0E6AC-105B-FA62-6D39-068B2F04424B}"/>
              </a:ext>
            </a:extLst>
          </p:cNvPr>
          <p:cNvSpPr>
            <a:spLocks noGrp="1"/>
          </p:cNvSpPr>
          <p:nvPr>
            <p:ph type="dt" sz="half" idx="10"/>
          </p:nvPr>
        </p:nvSpPr>
        <p:spPr/>
        <p:txBody>
          <a:bodyPr/>
          <a:lstStyle/>
          <a:p>
            <a:fld id="{8CB8A998-2D6C-4EBA-96F3-F3550EE80A3D}" type="datetimeFigureOut">
              <a:rPr lang="fr-FR" smtClean="0"/>
              <a:t>20/09/2025</a:t>
            </a:fld>
            <a:endParaRPr lang="fr-FR"/>
          </a:p>
        </p:txBody>
      </p:sp>
      <p:sp>
        <p:nvSpPr>
          <p:cNvPr id="3" name="Espace réservé du pied de page 2">
            <a:extLst>
              <a:ext uri="{FF2B5EF4-FFF2-40B4-BE49-F238E27FC236}">
                <a16:creationId xmlns:a16="http://schemas.microsoft.com/office/drawing/2014/main" id="{94AF6C5F-BD78-199B-7873-70B4EE2219DB}"/>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8DDE5F52-A455-C5AB-B5F0-C17E6F8017DE}"/>
              </a:ext>
            </a:extLst>
          </p:cNvPr>
          <p:cNvSpPr>
            <a:spLocks noGrp="1"/>
          </p:cNvSpPr>
          <p:nvPr>
            <p:ph type="sldNum" sz="quarter" idx="12"/>
          </p:nvPr>
        </p:nvSpPr>
        <p:spPr/>
        <p:txBody>
          <a:bodyPr/>
          <a:lstStyle/>
          <a:p>
            <a:fld id="{B6B9E9B8-49FF-4DA8-80FE-F937718F1964}" type="slidenum">
              <a:rPr lang="fr-FR" smtClean="0"/>
              <a:t>‹N°›</a:t>
            </a:fld>
            <a:endParaRPr lang="fr-FR"/>
          </a:p>
        </p:txBody>
      </p:sp>
    </p:spTree>
    <p:extLst>
      <p:ext uri="{BB962C8B-B14F-4D97-AF65-F5344CB8AC3E}">
        <p14:creationId xmlns:p14="http://schemas.microsoft.com/office/powerpoint/2010/main" val="2315394411"/>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D0AF0AF-BB5C-7528-BC88-18465D315B90}"/>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A6F645B2-3265-94C2-5EAF-11111E89672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19F54568-BDDE-94AC-6BD3-A17BEA940FB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500966F7-ADB3-3F09-5884-446456335D74}"/>
              </a:ext>
            </a:extLst>
          </p:cNvPr>
          <p:cNvSpPr>
            <a:spLocks noGrp="1"/>
          </p:cNvSpPr>
          <p:nvPr>
            <p:ph type="dt" sz="half" idx="10"/>
          </p:nvPr>
        </p:nvSpPr>
        <p:spPr/>
        <p:txBody>
          <a:bodyPr/>
          <a:lstStyle/>
          <a:p>
            <a:fld id="{8CB8A998-2D6C-4EBA-96F3-F3550EE80A3D}" type="datetimeFigureOut">
              <a:rPr lang="fr-FR" smtClean="0"/>
              <a:t>20/09/2025</a:t>
            </a:fld>
            <a:endParaRPr lang="fr-FR"/>
          </a:p>
        </p:txBody>
      </p:sp>
      <p:sp>
        <p:nvSpPr>
          <p:cNvPr id="6" name="Espace réservé du pied de page 5">
            <a:extLst>
              <a:ext uri="{FF2B5EF4-FFF2-40B4-BE49-F238E27FC236}">
                <a16:creationId xmlns:a16="http://schemas.microsoft.com/office/drawing/2014/main" id="{71A4DB7B-5BBF-561D-A9CB-A01801EBA44C}"/>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AA3D7551-9518-82D1-DD1D-20D32E73AD11}"/>
              </a:ext>
            </a:extLst>
          </p:cNvPr>
          <p:cNvSpPr>
            <a:spLocks noGrp="1"/>
          </p:cNvSpPr>
          <p:nvPr>
            <p:ph type="sldNum" sz="quarter" idx="12"/>
          </p:nvPr>
        </p:nvSpPr>
        <p:spPr/>
        <p:txBody>
          <a:bodyPr/>
          <a:lstStyle/>
          <a:p>
            <a:fld id="{B6B9E9B8-49FF-4DA8-80FE-F937718F1964}" type="slidenum">
              <a:rPr lang="fr-FR" smtClean="0"/>
              <a:t>‹N°›</a:t>
            </a:fld>
            <a:endParaRPr lang="fr-FR"/>
          </a:p>
        </p:txBody>
      </p:sp>
    </p:spTree>
    <p:extLst>
      <p:ext uri="{BB962C8B-B14F-4D97-AF65-F5344CB8AC3E}">
        <p14:creationId xmlns:p14="http://schemas.microsoft.com/office/powerpoint/2010/main" val="694457899"/>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C75FCFF-E42A-7DC3-A847-29087A2708CA}"/>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EDF96E2C-9442-DF98-5B0B-0573375CD90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D841CDD9-B343-60FE-AA0D-5393509E8C6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02C9F4ED-9007-F308-0600-2882B03636F0}"/>
              </a:ext>
            </a:extLst>
          </p:cNvPr>
          <p:cNvSpPr>
            <a:spLocks noGrp="1"/>
          </p:cNvSpPr>
          <p:nvPr>
            <p:ph type="dt" sz="half" idx="10"/>
          </p:nvPr>
        </p:nvSpPr>
        <p:spPr/>
        <p:txBody>
          <a:bodyPr/>
          <a:lstStyle/>
          <a:p>
            <a:fld id="{8CB8A998-2D6C-4EBA-96F3-F3550EE80A3D}" type="datetimeFigureOut">
              <a:rPr lang="fr-FR" smtClean="0"/>
              <a:t>20/09/2025</a:t>
            </a:fld>
            <a:endParaRPr lang="fr-FR"/>
          </a:p>
        </p:txBody>
      </p:sp>
      <p:sp>
        <p:nvSpPr>
          <p:cNvPr id="6" name="Espace réservé du pied de page 5">
            <a:extLst>
              <a:ext uri="{FF2B5EF4-FFF2-40B4-BE49-F238E27FC236}">
                <a16:creationId xmlns:a16="http://schemas.microsoft.com/office/drawing/2014/main" id="{92942025-62FD-2AF1-9E10-FE005F5E675E}"/>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39A6D2DA-A917-51EA-FB77-C04CC97911A6}"/>
              </a:ext>
            </a:extLst>
          </p:cNvPr>
          <p:cNvSpPr>
            <a:spLocks noGrp="1"/>
          </p:cNvSpPr>
          <p:nvPr>
            <p:ph type="sldNum" sz="quarter" idx="12"/>
          </p:nvPr>
        </p:nvSpPr>
        <p:spPr/>
        <p:txBody>
          <a:bodyPr/>
          <a:lstStyle/>
          <a:p>
            <a:fld id="{B6B9E9B8-49FF-4DA8-80FE-F937718F1964}" type="slidenum">
              <a:rPr lang="fr-FR" smtClean="0"/>
              <a:t>‹N°›</a:t>
            </a:fld>
            <a:endParaRPr lang="fr-FR"/>
          </a:p>
        </p:txBody>
      </p:sp>
    </p:spTree>
    <p:extLst>
      <p:ext uri="{BB962C8B-B14F-4D97-AF65-F5344CB8AC3E}">
        <p14:creationId xmlns:p14="http://schemas.microsoft.com/office/powerpoint/2010/main" val="2871252915"/>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88D0679-E7C7-2B0F-4BC8-59FFF7FA0587}"/>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8479657C-9991-9BC4-FFE8-88DB98131733}"/>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AA733531-4FDA-661F-B54B-5226B530C585}"/>
              </a:ext>
            </a:extLst>
          </p:cNvPr>
          <p:cNvSpPr>
            <a:spLocks noGrp="1"/>
          </p:cNvSpPr>
          <p:nvPr>
            <p:ph type="dt" sz="half" idx="10"/>
          </p:nvPr>
        </p:nvSpPr>
        <p:spPr/>
        <p:txBody>
          <a:bodyPr/>
          <a:lstStyle/>
          <a:p>
            <a:fld id="{8CB8A998-2D6C-4EBA-96F3-F3550EE80A3D}" type="datetimeFigureOut">
              <a:rPr lang="fr-FR" smtClean="0"/>
              <a:t>20/09/2025</a:t>
            </a:fld>
            <a:endParaRPr lang="fr-FR"/>
          </a:p>
        </p:txBody>
      </p:sp>
      <p:sp>
        <p:nvSpPr>
          <p:cNvPr id="5" name="Espace réservé du pied de page 4">
            <a:extLst>
              <a:ext uri="{FF2B5EF4-FFF2-40B4-BE49-F238E27FC236}">
                <a16:creationId xmlns:a16="http://schemas.microsoft.com/office/drawing/2014/main" id="{0B0CA865-8599-7102-6FE8-D29A13C8E65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E4A4D38-CBB2-539C-6F82-C3985E42DB29}"/>
              </a:ext>
            </a:extLst>
          </p:cNvPr>
          <p:cNvSpPr>
            <a:spLocks noGrp="1"/>
          </p:cNvSpPr>
          <p:nvPr>
            <p:ph type="sldNum" sz="quarter" idx="12"/>
          </p:nvPr>
        </p:nvSpPr>
        <p:spPr/>
        <p:txBody>
          <a:bodyPr/>
          <a:lstStyle/>
          <a:p>
            <a:fld id="{B6B9E9B8-49FF-4DA8-80FE-F937718F1964}" type="slidenum">
              <a:rPr lang="fr-FR" smtClean="0"/>
              <a:t>‹N°›</a:t>
            </a:fld>
            <a:endParaRPr lang="fr-FR"/>
          </a:p>
        </p:txBody>
      </p:sp>
    </p:spTree>
    <p:extLst>
      <p:ext uri="{BB962C8B-B14F-4D97-AF65-F5344CB8AC3E}">
        <p14:creationId xmlns:p14="http://schemas.microsoft.com/office/powerpoint/2010/main" val="2370028124"/>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63C949C5-547B-73D2-DE3B-23BE65AC089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3B7DA26C-7316-89F1-6F3E-E040AED4C9BB}"/>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D2F07BC-5FE0-BD4F-CC99-2E7B4FC58F25}"/>
              </a:ext>
            </a:extLst>
          </p:cNvPr>
          <p:cNvSpPr>
            <a:spLocks noGrp="1"/>
          </p:cNvSpPr>
          <p:nvPr>
            <p:ph type="dt" sz="half" idx="10"/>
          </p:nvPr>
        </p:nvSpPr>
        <p:spPr/>
        <p:txBody>
          <a:bodyPr/>
          <a:lstStyle/>
          <a:p>
            <a:fld id="{8CB8A998-2D6C-4EBA-96F3-F3550EE80A3D}" type="datetimeFigureOut">
              <a:rPr lang="fr-FR" smtClean="0"/>
              <a:t>20/09/2025</a:t>
            </a:fld>
            <a:endParaRPr lang="fr-FR"/>
          </a:p>
        </p:txBody>
      </p:sp>
      <p:sp>
        <p:nvSpPr>
          <p:cNvPr id="5" name="Espace réservé du pied de page 4">
            <a:extLst>
              <a:ext uri="{FF2B5EF4-FFF2-40B4-BE49-F238E27FC236}">
                <a16:creationId xmlns:a16="http://schemas.microsoft.com/office/drawing/2014/main" id="{996C93CD-E44B-220B-F17E-956B1F9B57D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DCAB0615-DC33-F4FE-41E6-A225A2F25C8F}"/>
              </a:ext>
            </a:extLst>
          </p:cNvPr>
          <p:cNvSpPr>
            <a:spLocks noGrp="1"/>
          </p:cNvSpPr>
          <p:nvPr>
            <p:ph type="sldNum" sz="quarter" idx="12"/>
          </p:nvPr>
        </p:nvSpPr>
        <p:spPr/>
        <p:txBody>
          <a:bodyPr/>
          <a:lstStyle/>
          <a:p>
            <a:fld id="{B6B9E9B8-49FF-4DA8-80FE-F937718F1964}" type="slidenum">
              <a:rPr lang="fr-FR" smtClean="0"/>
              <a:t>‹N°›</a:t>
            </a:fld>
            <a:endParaRPr lang="fr-FR"/>
          </a:p>
        </p:txBody>
      </p:sp>
    </p:spTree>
    <p:extLst>
      <p:ext uri="{BB962C8B-B14F-4D97-AF65-F5344CB8AC3E}">
        <p14:creationId xmlns:p14="http://schemas.microsoft.com/office/powerpoint/2010/main" val="2158293615"/>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351EF440-1EDF-4FDB-6C44-7F2D23D8BD5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43FEDCA6-0450-4C79-E6B8-7B614C7D523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FC48286F-B502-8ABA-4D1F-C37E0CAAF0B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CB8A998-2D6C-4EBA-96F3-F3550EE80A3D}" type="datetimeFigureOut">
              <a:rPr lang="fr-FR" smtClean="0"/>
              <a:t>20/09/2025</a:t>
            </a:fld>
            <a:endParaRPr lang="fr-FR"/>
          </a:p>
        </p:txBody>
      </p:sp>
      <p:sp>
        <p:nvSpPr>
          <p:cNvPr id="5" name="Espace réservé du pied de page 4">
            <a:extLst>
              <a:ext uri="{FF2B5EF4-FFF2-40B4-BE49-F238E27FC236}">
                <a16:creationId xmlns:a16="http://schemas.microsoft.com/office/drawing/2014/main" id="{66827787-1158-5C98-7713-84CEAE792A5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B2AD6FA5-F926-568A-E107-0EB9F41B693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B6B9E9B8-49FF-4DA8-80FE-F937718F1964}" type="slidenum">
              <a:rPr lang="fr-FR" smtClean="0"/>
              <a:t>‹N°›</a:t>
            </a:fld>
            <a:endParaRPr lang="fr-FR"/>
          </a:p>
        </p:txBody>
      </p:sp>
    </p:spTree>
    <p:extLst>
      <p:ext uri="{BB962C8B-B14F-4D97-AF65-F5344CB8AC3E}">
        <p14:creationId xmlns:p14="http://schemas.microsoft.com/office/powerpoint/2010/main" val="342235823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5000"/>
    </mc:Choice>
    <mc:Fallback xmlns="">
      <p:transition spd="slow"/>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nuage, bâtiment&#10;&#10;Le contenu généré par l’IA peut être incorrect.">
            <a:extLst>
              <a:ext uri="{FF2B5EF4-FFF2-40B4-BE49-F238E27FC236}">
                <a16:creationId xmlns:a16="http://schemas.microsoft.com/office/drawing/2014/main" id="{A931E999-8F44-583E-9911-F1BA66DE030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35194" y="369000"/>
            <a:ext cx="4224331" cy="6120000"/>
          </a:xfrm>
          <a:prstGeom prst="rect">
            <a:avLst/>
          </a:prstGeom>
          <a:ln w="88900" cap="sq" cmpd="thickThin">
            <a:solidFill>
              <a:srgbClr val="FFC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56E4603C-9949-7A27-0AAA-A109E0E6DB4C}"/>
              </a:ext>
            </a:extLst>
          </p:cNvPr>
          <p:cNvSpPr txBox="1"/>
          <p:nvPr/>
        </p:nvSpPr>
        <p:spPr>
          <a:xfrm>
            <a:off x="7850777" y="3429000"/>
            <a:ext cx="3788227" cy="1200329"/>
          </a:xfrm>
          <a:prstGeom prst="rect">
            <a:avLst/>
          </a:prstGeom>
          <a:noFill/>
        </p:spPr>
        <p:txBody>
          <a:bodyPr wrap="square" rtlCol="0">
            <a:spAutoFit/>
          </a:bodyPr>
          <a:lstStyle/>
          <a:p>
            <a:r>
              <a:rPr lang="fr-FR" sz="2400" b="1">
                <a:solidFill>
                  <a:srgbClr val="FFFF00"/>
                </a:solidFill>
              </a:rPr>
              <a:t> Sagrada Familia Juillet 2023, vue est, de la place Gaudi</a:t>
            </a:r>
            <a:endParaRPr lang="fr-FR" sz="2400" b="1" dirty="0">
              <a:solidFill>
                <a:srgbClr val="FFFF00"/>
              </a:solidFill>
            </a:endParaRPr>
          </a:p>
        </p:txBody>
      </p:sp>
      <p:sp>
        <p:nvSpPr>
          <p:cNvPr id="5" name="ZoneTexte 4">
            <a:extLst>
              <a:ext uri="{FF2B5EF4-FFF2-40B4-BE49-F238E27FC236}">
                <a16:creationId xmlns:a16="http://schemas.microsoft.com/office/drawing/2014/main" id="{0EF2C04F-E70C-9666-EC80-FE69A58937D0}"/>
              </a:ext>
            </a:extLst>
          </p:cNvPr>
          <p:cNvSpPr txBox="1"/>
          <p:nvPr/>
        </p:nvSpPr>
        <p:spPr>
          <a:xfrm>
            <a:off x="7850777" y="849086"/>
            <a:ext cx="4224331" cy="461665"/>
          </a:xfrm>
          <a:prstGeom prst="rect">
            <a:avLst/>
          </a:prstGeom>
          <a:noFill/>
        </p:spPr>
        <p:txBody>
          <a:bodyPr wrap="square" rtlCol="0">
            <a:spAutoFit/>
          </a:bodyPr>
          <a:lstStyle/>
          <a:p>
            <a:r>
              <a:rPr lang="fr-FR" sz="2400" b="1" dirty="0">
                <a:solidFill>
                  <a:srgbClr val="FFFF00"/>
                </a:solidFill>
              </a:rPr>
              <a:t>La </a:t>
            </a:r>
            <a:r>
              <a:rPr lang="fr-FR" sz="2400" b="1" dirty="0" err="1">
                <a:solidFill>
                  <a:srgbClr val="FFFF00"/>
                </a:solidFill>
              </a:rPr>
              <a:t>Sagra</a:t>
            </a:r>
            <a:r>
              <a:rPr lang="fr-FR" sz="2400" b="1" dirty="0">
                <a:solidFill>
                  <a:srgbClr val="FFFF00"/>
                </a:solidFill>
              </a:rPr>
              <a:t> Familia (Barcelone )</a:t>
            </a:r>
          </a:p>
        </p:txBody>
      </p:sp>
      <p:sp>
        <p:nvSpPr>
          <p:cNvPr id="6" name="ZoneTexte 5">
            <a:extLst>
              <a:ext uri="{FF2B5EF4-FFF2-40B4-BE49-F238E27FC236}">
                <a16:creationId xmlns:a16="http://schemas.microsoft.com/office/drawing/2014/main" id="{6E02F8FD-01A1-B145-E472-40920C3BC738}"/>
              </a:ext>
            </a:extLst>
          </p:cNvPr>
          <p:cNvSpPr txBox="1"/>
          <p:nvPr/>
        </p:nvSpPr>
        <p:spPr>
          <a:xfrm>
            <a:off x="9393441" y="1331156"/>
            <a:ext cx="2339439" cy="523220"/>
          </a:xfrm>
          <a:prstGeom prst="rect">
            <a:avLst/>
          </a:prstGeom>
          <a:noFill/>
        </p:spPr>
        <p:txBody>
          <a:bodyPr wrap="square" rtlCol="0">
            <a:spAutoFit/>
          </a:bodyPr>
          <a:lstStyle/>
          <a:p>
            <a:r>
              <a:rPr lang="fr-FR" sz="2800" b="1" dirty="0">
                <a:solidFill>
                  <a:srgbClr val="FFFF00"/>
                </a:solidFill>
              </a:rPr>
              <a:t>N°1</a:t>
            </a:r>
          </a:p>
        </p:txBody>
      </p:sp>
      <p:pic>
        <p:nvPicPr>
          <p:cNvPr id="8" name="Image 7" descr="Une image contenant Équipement médical, main, fer&#10;&#10;Le contenu généré par l’IA peut être incorrect.">
            <a:extLst>
              <a:ext uri="{FF2B5EF4-FFF2-40B4-BE49-F238E27FC236}">
                <a16:creationId xmlns:a16="http://schemas.microsoft.com/office/drawing/2014/main" id="{66666C8B-A5D0-DF02-F2F4-0F5CC6EB312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52996" y="3964311"/>
            <a:ext cx="1531916" cy="1330036"/>
          </a:xfrm>
          <a:prstGeom prst="rect">
            <a:avLst/>
          </a:prstGeom>
        </p:spPr>
      </p:pic>
      <p:sp>
        <p:nvSpPr>
          <p:cNvPr id="9" name="ZoneTexte 8">
            <a:extLst>
              <a:ext uri="{FF2B5EF4-FFF2-40B4-BE49-F238E27FC236}">
                <a16:creationId xmlns:a16="http://schemas.microsoft.com/office/drawing/2014/main" id="{4201427F-D9F6-234B-B589-6198E247A676}"/>
              </a:ext>
            </a:extLst>
          </p:cNvPr>
          <p:cNvSpPr txBox="1"/>
          <p:nvPr/>
        </p:nvSpPr>
        <p:spPr>
          <a:xfrm>
            <a:off x="166255" y="5332021"/>
            <a:ext cx="3077687" cy="1200329"/>
          </a:xfrm>
          <a:prstGeom prst="rect">
            <a:avLst/>
          </a:prstGeom>
          <a:noFill/>
        </p:spPr>
        <p:txBody>
          <a:bodyPr wrap="square" rtlCol="0">
            <a:spAutoFit/>
          </a:bodyPr>
          <a:lstStyle/>
          <a:p>
            <a:r>
              <a:rPr lang="fr-FR" sz="2400" b="1" dirty="0">
                <a:solidFill>
                  <a:srgbClr val="FFFF00"/>
                </a:solidFill>
              </a:rPr>
              <a:t>Cliquez Gauche</a:t>
            </a:r>
          </a:p>
          <a:p>
            <a:r>
              <a:rPr lang="fr-FR" sz="2400" b="1" dirty="0">
                <a:solidFill>
                  <a:srgbClr val="FFFF00"/>
                </a:solidFill>
              </a:rPr>
              <a:t>PPS En Manuel</a:t>
            </a:r>
          </a:p>
          <a:p>
            <a:r>
              <a:rPr lang="fr-FR" sz="2400" b="1" dirty="0">
                <a:solidFill>
                  <a:srgbClr val="FFFF00"/>
                </a:solidFill>
              </a:rPr>
              <a:t>         Merci</a:t>
            </a:r>
          </a:p>
        </p:txBody>
      </p:sp>
    </p:spTree>
    <p:extLst>
      <p:ext uri="{BB962C8B-B14F-4D97-AF65-F5344CB8AC3E}">
        <p14:creationId xmlns:p14="http://schemas.microsoft.com/office/powerpoint/2010/main" val="93935665"/>
      </p:ext>
    </p:extLst>
  </p:cSld>
  <p:clrMapOvr>
    <a:masterClrMapping/>
  </p:clrMapOvr>
  <mc:AlternateContent xmlns:mc="http://schemas.openxmlformats.org/markup-compatibility/2006" xmlns:p14="http://schemas.microsoft.com/office/powerpoint/2010/main">
    <mc:Choice Requires="p14">
      <p:transition spd="slow" p14:dur="5000">
        <p:sndAc>
          <p:stSnd>
            <p:snd r:embed="rId2" name="Aurora  -  Ernesto Cortázar.wav"/>
          </p:stSnd>
        </p:sndAc>
      </p:transition>
    </mc:Choice>
    <mc:Fallback xmlns="">
      <p:transition spd="slow">
        <p:sndAc>
          <p:stSnd>
            <p:snd r:embed="rId5" name="Aurora  -  Ernesto Cortázar.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0BD626-31F2-0208-9BCD-694C36C0A92A}"/>
            </a:ext>
          </a:extLst>
        </p:cNvPr>
        <p:cNvGrpSpPr/>
        <p:nvPr/>
      </p:nvGrpSpPr>
      <p:grpSpPr>
        <a:xfrm>
          <a:off x="0" y="0"/>
          <a:ext cx="0" cy="0"/>
          <a:chOff x="0" y="0"/>
          <a:chExt cx="0" cy="0"/>
        </a:xfrm>
      </p:grpSpPr>
      <p:sp>
        <p:nvSpPr>
          <p:cNvPr id="2" name="ZoneTexte 1">
            <a:extLst>
              <a:ext uri="{FF2B5EF4-FFF2-40B4-BE49-F238E27FC236}">
                <a16:creationId xmlns:a16="http://schemas.microsoft.com/office/drawing/2014/main" id="{291969D3-B82B-17AB-1407-978FF936848F}"/>
              </a:ext>
            </a:extLst>
          </p:cNvPr>
          <p:cNvSpPr txBox="1"/>
          <p:nvPr/>
        </p:nvSpPr>
        <p:spPr>
          <a:xfrm>
            <a:off x="336468" y="344384"/>
            <a:ext cx="11519064" cy="6124754"/>
          </a:xfrm>
          <a:prstGeom prst="rect">
            <a:avLst/>
          </a:prstGeom>
          <a:noFill/>
        </p:spPr>
        <p:txBody>
          <a:bodyPr wrap="square" rtlCol="0">
            <a:spAutoFit/>
          </a:bodyPr>
          <a:lstStyle/>
          <a:p>
            <a:r>
              <a:rPr lang="fr-FR" sz="2800" b="1">
                <a:solidFill>
                  <a:srgbClr val="FFFF00"/>
                </a:solidFill>
              </a:rPr>
              <a:t>C’est l’un des exemples les plus connus du modernisme catalan et un monument emblématique de la ville. Œuvre inachevée de l'architecte Antoni Gaudí, la Sagrada Família est située dans le quartier du même nom (district de l’Eixample). L’architecte a conçu une minutieuse symbologie qui fait de cet édifice un poème mystique. Il a également fait preuve d'une grande audace de construction formelle, telle que la manière de concevoir la structure d’arc en chaînette[note 2] ou la combinaison des traitements sculpturaux naturalistes et de l’abstraction des tours. Selon des données de l’année 2004, la Sagrada Família est le monument le plus visité d’Espagne, dépassant l’Alhambra de Grenade et le musée du Prado à Madrid[4] ; en 2012, elle a attiré plus de 3,2 millions de visiteurs[5]. La partie du monument réalisée du vivant d’Antoni Gaudí — la crypte et la façade de la Nativité — a été déclarée patrimoine de l’humanité par l’Unesco en 2005[6]</a:t>
            </a:r>
            <a:endParaRPr lang="fr-FR" sz="2800" b="1" dirty="0">
              <a:solidFill>
                <a:srgbClr val="FFFF00"/>
              </a:solidFill>
            </a:endParaRPr>
          </a:p>
        </p:txBody>
      </p:sp>
    </p:spTree>
    <p:extLst>
      <p:ext uri="{BB962C8B-B14F-4D97-AF65-F5344CB8AC3E}">
        <p14:creationId xmlns:p14="http://schemas.microsoft.com/office/powerpoint/2010/main" val="696254500"/>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FC0A82-E6F4-64FC-B05D-537B70B074DF}"/>
            </a:ext>
          </a:extLst>
        </p:cNvPr>
        <p:cNvGrpSpPr/>
        <p:nvPr/>
      </p:nvGrpSpPr>
      <p:grpSpPr>
        <a:xfrm>
          <a:off x="0" y="0"/>
          <a:ext cx="0" cy="0"/>
          <a:chOff x="0" y="0"/>
          <a:chExt cx="0" cy="0"/>
        </a:xfrm>
      </p:grpSpPr>
      <p:pic>
        <p:nvPicPr>
          <p:cNvPr id="3" name="Image 2" descr="Une image contenant plein air, ciel, nuage, bâtiment&#10;&#10;Le contenu généré par l’IA peut être incorrect.">
            <a:extLst>
              <a:ext uri="{FF2B5EF4-FFF2-40B4-BE49-F238E27FC236}">
                <a16:creationId xmlns:a16="http://schemas.microsoft.com/office/drawing/2014/main" id="{33187195-A6F6-67C7-C169-14DDEA6A7A8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08093" y="279000"/>
            <a:ext cx="4203503" cy="6300000"/>
          </a:xfrm>
          <a:prstGeom prst="rect">
            <a:avLst/>
          </a:prstGeom>
          <a:ln w="88900" cap="sq" cmpd="thickThin">
            <a:solidFill>
              <a:srgbClr val="FFC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7DC3B88F-46F7-9085-8320-1DB6EF972ADA}"/>
              </a:ext>
            </a:extLst>
          </p:cNvPr>
          <p:cNvSpPr txBox="1"/>
          <p:nvPr/>
        </p:nvSpPr>
        <p:spPr>
          <a:xfrm>
            <a:off x="209006" y="4206240"/>
            <a:ext cx="3370217" cy="830997"/>
          </a:xfrm>
          <a:prstGeom prst="rect">
            <a:avLst/>
          </a:prstGeom>
          <a:noFill/>
        </p:spPr>
        <p:txBody>
          <a:bodyPr wrap="square" rtlCol="0">
            <a:spAutoFit/>
          </a:bodyPr>
          <a:lstStyle/>
          <a:p>
            <a:r>
              <a:rPr lang="fr-FR" sz="2400" b="1">
                <a:solidFill>
                  <a:srgbClr val="FFFF00"/>
                </a:solidFill>
              </a:rPr>
              <a:t>Façade de la nativité. 1891-1936.</a:t>
            </a:r>
            <a:endParaRPr lang="fr-FR" sz="2400" b="1" dirty="0">
              <a:solidFill>
                <a:srgbClr val="FFFF00"/>
              </a:solidFill>
            </a:endParaRPr>
          </a:p>
        </p:txBody>
      </p:sp>
    </p:spTree>
    <p:extLst>
      <p:ext uri="{BB962C8B-B14F-4D97-AF65-F5344CB8AC3E}">
        <p14:creationId xmlns:p14="http://schemas.microsoft.com/office/powerpoint/2010/main" val="3187685195"/>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6B11EE-A4B1-C2EF-57D1-A247EAF4FB26}"/>
            </a:ext>
          </a:extLst>
        </p:cNvPr>
        <p:cNvGrpSpPr/>
        <p:nvPr/>
      </p:nvGrpSpPr>
      <p:grpSpPr>
        <a:xfrm>
          <a:off x="0" y="0"/>
          <a:ext cx="0" cy="0"/>
          <a:chOff x="0" y="0"/>
          <a:chExt cx="0" cy="0"/>
        </a:xfrm>
      </p:grpSpPr>
      <p:pic>
        <p:nvPicPr>
          <p:cNvPr id="3" name="Image 2" descr="Une image contenant plein air, bâtiment, ciel, repère&#10;&#10;Le contenu généré par l’IA peut être incorrect.">
            <a:extLst>
              <a:ext uri="{FF2B5EF4-FFF2-40B4-BE49-F238E27FC236}">
                <a16:creationId xmlns:a16="http://schemas.microsoft.com/office/drawing/2014/main" id="{FCD444ED-97BE-D7CF-4172-A5FDAD149FD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35170" y="369176"/>
            <a:ext cx="6084000" cy="6119648"/>
          </a:xfrm>
          <a:prstGeom prst="rect">
            <a:avLst/>
          </a:prstGeom>
          <a:ln w="88900" cap="sq" cmpd="thickThin">
            <a:solidFill>
              <a:srgbClr val="FFC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405C78BE-E41D-6714-3B5E-184B179886FB}"/>
              </a:ext>
            </a:extLst>
          </p:cNvPr>
          <p:cNvSpPr txBox="1"/>
          <p:nvPr/>
        </p:nvSpPr>
        <p:spPr>
          <a:xfrm>
            <a:off x="9209314" y="3670663"/>
            <a:ext cx="2982686" cy="2308324"/>
          </a:xfrm>
          <a:prstGeom prst="rect">
            <a:avLst/>
          </a:prstGeom>
          <a:noFill/>
        </p:spPr>
        <p:txBody>
          <a:bodyPr wrap="square" rtlCol="0">
            <a:spAutoFit/>
          </a:bodyPr>
          <a:lstStyle/>
          <a:p>
            <a:r>
              <a:rPr lang="fr-FR" sz="2400" b="1" dirty="0">
                <a:solidFill>
                  <a:srgbClr val="FFFF00"/>
                </a:solidFill>
              </a:rPr>
              <a:t>Façade de la passion. 1954-1976 Fronton installé en 2015[réf. souhaitée] Croix majestueuse en 2018</a:t>
            </a:r>
          </a:p>
        </p:txBody>
      </p:sp>
    </p:spTree>
    <p:extLst>
      <p:ext uri="{BB962C8B-B14F-4D97-AF65-F5344CB8AC3E}">
        <p14:creationId xmlns:p14="http://schemas.microsoft.com/office/powerpoint/2010/main" val="4107149587"/>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6244AC-6B57-FBE0-0906-619105552A5C}"/>
            </a:ext>
          </a:extLst>
        </p:cNvPr>
        <p:cNvGrpSpPr/>
        <p:nvPr/>
      </p:nvGrpSpPr>
      <p:grpSpPr>
        <a:xfrm>
          <a:off x="0" y="0"/>
          <a:ext cx="0" cy="0"/>
          <a:chOff x="0" y="0"/>
          <a:chExt cx="0" cy="0"/>
        </a:xfrm>
      </p:grpSpPr>
      <p:pic>
        <p:nvPicPr>
          <p:cNvPr id="3" name="Image 2" descr="Une image contenant plein air, ciel, nuage, Véhicule terrestre&#10;&#10;Le contenu généré par l’IA peut être incorrect.">
            <a:extLst>
              <a:ext uri="{FF2B5EF4-FFF2-40B4-BE49-F238E27FC236}">
                <a16:creationId xmlns:a16="http://schemas.microsoft.com/office/drawing/2014/main" id="{EC9D5268-1D76-2647-5568-7863E0B0662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51385" y="279000"/>
            <a:ext cx="7089229" cy="6300000"/>
          </a:xfrm>
          <a:prstGeom prst="rect">
            <a:avLst/>
          </a:prstGeom>
          <a:ln w="88900" cap="sq" cmpd="thickThin">
            <a:solidFill>
              <a:srgbClr val="FFC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E8ED1942-6E27-4EB1-B1CB-7E3FCDDC15C4}"/>
              </a:ext>
            </a:extLst>
          </p:cNvPr>
          <p:cNvSpPr txBox="1"/>
          <p:nvPr/>
        </p:nvSpPr>
        <p:spPr>
          <a:xfrm>
            <a:off x="295073" y="3776354"/>
            <a:ext cx="2256312" cy="1938992"/>
          </a:xfrm>
          <a:prstGeom prst="rect">
            <a:avLst/>
          </a:prstGeom>
          <a:noFill/>
        </p:spPr>
        <p:txBody>
          <a:bodyPr wrap="square" rtlCol="0">
            <a:spAutoFit/>
          </a:bodyPr>
          <a:lstStyle/>
          <a:p>
            <a:r>
              <a:rPr lang="fr-FR" sz="2400" b="1">
                <a:solidFill>
                  <a:srgbClr val="FFFF00"/>
                </a:solidFill>
              </a:rPr>
              <a:t>Basilique Sagrada Familia façade sud ouest Barcelone</a:t>
            </a:r>
            <a:endParaRPr lang="fr-FR" sz="2400" b="1" dirty="0">
              <a:solidFill>
                <a:srgbClr val="FFFF00"/>
              </a:solidFill>
            </a:endParaRPr>
          </a:p>
        </p:txBody>
      </p:sp>
    </p:spTree>
    <p:extLst>
      <p:ext uri="{BB962C8B-B14F-4D97-AF65-F5344CB8AC3E}">
        <p14:creationId xmlns:p14="http://schemas.microsoft.com/office/powerpoint/2010/main" val="2478139687"/>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92038-CD4D-886B-F041-AE0F92499144}"/>
            </a:ext>
          </a:extLst>
        </p:cNvPr>
        <p:cNvGrpSpPr/>
        <p:nvPr/>
      </p:nvGrpSpPr>
      <p:grpSpPr>
        <a:xfrm>
          <a:off x="0" y="0"/>
          <a:ext cx="0" cy="0"/>
          <a:chOff x="0" y="0"/>
          <a:chExt cx="0" cy="0"/>
        </a:xfrm>
      </p:grpSpPr>
      <p:pic>
        <p:nvPicPr>
          <p:cNvPr id="3" name="Image 2" descr="Une image contenant plein air, ciel, bâtiment, arbre&#10;&#10;Le contenu généré par l’IA peut être incorrect.">
            <a:extLst>
              <a:ext uri="{FF2B5EF4-FFF2-40B4-BE49-F238E27FC236}">
                <a16:creationId xmlns:a16="http://schemas.microsoft.com/office/drawing/2014/main" id="{4A67FAB7-F684-FFA5-2EC2-40495B2C8E4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48804" y="279000"/>
            <a:ext cx="4723524" cy="6300000"/>
          </a:xfrm>
          <a:prstGeom prst="rect">
            <a:avLst/>
          </a:prstGeom>
          <a:ln w="88900" cap="sq" cmpd="thickThin">
            <a:solidFill>
              <a:srgbClr val="FFC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C284A9C8-3BAC-3193-C2A4-80EC02E8F703}"/>
              </a:ext>
            </a:extLst>
          </p:cNvPr>
          <p:cNvSpPr txBox="1"/>
          <p:nvPr/>
        </p:nvSpPr>
        <p:spPr>
          <a:xfrm>
            <a:off x="5391397" y="6117335"/>
            <a:ext cx="3748644" cy="461665"/>
          </a:xfrm>
          <a:prstGeom prst="rect">
            <a:avLst/>
          </a:prstGeom>
          <a:noFill/>
        </p:spPr>
        <p:txBody>
          <a:bodyPr wrap="square" rtlCol="0">
            <a:spAutoFit/>
          </a:bodyPr>
          <a:lstStyle/>
          <a:p>
            <a:r>
              <a:rPr lang="fr-FR" sz="2400" b="1">
                <a:solidFill>
                  <a:srgbClr val="FFFF00"/>
                </a:solidFill>
              </a:rPr>
              <a:t> Gloria</a:t>
            </a:r>
            <a:endParaRPr lang="fr-FR" sz="2400" b="1" dirty="0">
              <a:solidFill>
                <a:srgbClr val="FFFF00"/>
              </a:solidFill>
            </a:endParaRPr>
          </a:p>
        </p:txBody>
      </p:sp>
    </p:spTree>
    <p:extLst>
      <p:ext uri="{BB962C8B-B14F-4D97-AF65-F5344CB8AC3E}">
        <p14:creationId xmlns:p14="http://schemas.microsoft.com/office/powerpoint/2010/main" val="4239182300"/>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C26E23-E2B6-280C-F92A-8E12CB9A3BA4}"/>
            </a:ext>
          </a:extLst>
        </p:cNvPr>
        <p:cNvGrpSpPr/>
        <p:nvPr/>
      </p:nvGrpSpPr>
      <p:grpSpPr>
        <a:xfrm>
          <a:off x="0" y="0"/>
          <a:ext cx="0" cy="0"/>
          <a:chOff x="0" y="0"/>
          <a:chExt cx="0" cy="0"/>
        </a:xfrm>
      </p:grpSpPr>
      <p:pic>
        <p:nvPicPr>
          <p:cNvPr id="3" name="Image 2" descr="Une image contenant plein air, ciel, bâtiment, nuage&#10;&#10;Le contenu généré par l’IA peut être incorrect.">
            <a:extLst>
              <a:ext uri="{FF2B5EF4-FFF2-40B4-BE49-F238E27FC236}">
                <a16:creationId xmlns:a16="http://schemas.microsoft.com/office/drawing/2014/main" id="{16849F44-2192-B210-8133-DAF0A0D9A3A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18429" y="279000"/>
            <a:ext cx="4822968" cy="6300000"/>
          </a:xfrm>
          <a:prstGeom prst="rect">
            <a:avLst/>
          </a:prstGeom>
          <a:ln w="88900" cap="sq" cmpd="thickThin">
            <a:solidFill>
              <a:srgbClr val="FFC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A06D4BE7-EF75-E9C9-E7DB-0F0B084178B5}"/>
              </a:ext>
            </a:extLst>
          </p:cNvPr>
          <p:cNvSpPr txBox="1"/>
          <p:nvPr/>
        </p:nvSpPr>
        <p:spPr>
          <a:xfrm>
            <a:off x="8633361" y="3811979"/>
            <a:ext cx="3558639" cy="1200329"/>
          </a:xfrm>
          <a:prstGeom prst="rect">
            <a:avLst/>
          </a:prstGeom>
          <a:noFill/>
        </p:spPr>
        <p:txBody>
          <a:bodyPr wrap="square" rtlCol="0">
            <a:spAutoFit/>
          </a:bodyPr>
          <a:lstStyle/>
          <a:p>
            <a:r>
              <a:rPr lang="fr-FR" sz="2400" b="1" dirty="0">
                <a:solidFill>
                  <a:srgbClr val="FFFF00"/>
                </a:solidFill>
              </a:rPr>
              <a:t>Barcelone - Extérieur de l'abside de la Sagrada </a:t>
            </a:r>
            <a:r>
              <a:rPr lang="fr-FR" sz="2400" b="1" dirty="0" err="1">
                <a:solidFill>
                  <a:srgbClr val="FFFF00"/>
                </a:solidFill>
              </a:rPr>
              <a:t>Família</a:t>
            </a:r>
            <a:endParaRPr lang="fr-FR" sz="2400" b="1" dirty="0">
              <a:solidFill>
                <a:srgbClr val="FFFF00"/>
              </a:solidFill>
            </a:endParaRPr>
          </a:p>
        </p:txBody>
      </p:sp>
    </p:spTree>
    <p:extLst>
      <p:ext uri="{BB962C8B-B14F-4D97-AF65-F5344CB8AC3E}">
        <p14:creationId xmlns:p14="http://schemas.microsoft.com/office/powerpoint/2010/main" val="3923664090"/>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589E6E-8DF0-0207-447A-70E5413AB77A}"/>
            </a:ext>
          </a:extLst>
        </p:cNvPr>
        <p:cNvGrpSpPr/>
        <p:nvPr/>
      </p:nvGrpSpPr>
      <p:grpSpPr>
        <a:xfrm>
          <a:off x="0" y="0"/>
          <a:ext cx="0" cy="0"/>
          <a:chOff x="0" y="0"/>
          <a:chExt cx="0" cy="0"/>
        </a:xfrm>
      </p:grpSpPr>
      <p:pic>
        <p:nvPicPr>
          <p:cNvPr id="3" name="Image 2" descr="Une image contenant bâtiment, Symétrie, fenêtre, coffre&#10;&#10;Le contenu généré par l’IA peut être incorrect.">
            <a:extLst>
              <a:ext uri="{FF2B5EF4-FFF2-40B4-BE49-F238E27FC236}">
                <a16:creationId xmlns:a16="http://schemas.microsoft.com/office/drawing/2014/main" id="{C10C5EE9-9317-B4B6-CD6F-E12BB90D5B4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33500" y="279000"/>
            <a:ext cx="4725000" cy="6300000"/>
          </a:xfrm>
          <a:prstGeom prst="rect">
            <a:avLst/>
          </a:prstGeom>
          <a:ln w="88900" cap="sq" cmpd="thickThin">
            <a:solidFill>
              <a:srgbClr val="FFC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017E690F-E142-133B-71A9-2AE2795426E4}"/>
              </a:ext>
            </a:extLst>
          </p:cNvPr>
          <p:cNvSpPr txBox="1"/>
          <p:nvPr/>
        </p:nvSpPr>
        <p:spPr>
          <a:xfrm>
            <a:off x="688768" y="4346368"/>
            <a:ext cx="3158836" cy="830997"/>
          </a:xfrm>
          <a:prstGeom prst="rect">
            <a:avLst/>
          </a:prstGeom>
          <a:noFill/>
        </p:spPr>
        <p:txBody>
          <a:bodyPr wrap="square" rtlCol="0">
            <a:spAutoFit/>
          </a:bodyPr>
          <a:lstStyle/>
          <a:p>
            <a:r>
              <a:rPr lang="fr-FR" sz="2400" b="1">
                <a:solidFill>
                  <a:srgbClr val="FFFF00"/>
                </a:solidFill>
              </a:rPr>
              <a:t>Colonnes de la nef centrale.</a:t>
            </a:r>
            <a:endParaRPr lang="fr-FR" sz="2400" b="1" dirty="0">
              <a:solidFill>
                <a:srgbClr val="FFFF00"/>
              </a:solidFill>
            </a:endParaRPr>
          </a:p>
        </p:txBody>
      </p:sp>
    </p:spTree>
    <p:extLst>
      <p:ext uri="{BB962C8B-B14F-4D97-AF65-F5344CB8AC3E}">
        <p14:creationId xmlns:p14="http://schemas.microsoft.com/office/powerpoint/2010/main" val="484262881"/>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2E20B0-D553-9B73-24F4-0A30A2929D5B}"/>
            </a:ext>
          </a:extLst>
        </p:cNvPr>
        <p:cNvGrpSpPr/>
        <p:nvPr/>
      </p:nvGrpSpPr>
      <p:grpSpPr>
        <a:xfrm>
          <a:off x="0" y="0"/>
          <a:ext cx="0" cy="0"/>
          <a:chOff x="0" y="0"/>
          <a:chExt cx="0" cy="0"/>
        </a:xfrm>
      </p:grpSpPr>
      <p:pic>
        <p:nvPicPr>
          <p:cNvPr id="3" name="Image 2" descr="Une image contenant colonne, bâtiment, architecture, fer&#10;&#10;Le contenu généré par l’IA peut être incorrect.">
            <a:extLst>
              <a:ext uri="{FF2B5EF4-FFF2-40B4-BE49-F238E27FC236}">
                <a16:creationId xmlns:a16="http://schemas.microsoft.com/office/drawing/2014/main" id="{461A42D4-2872-2158-AA68-73B77401FCD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8966" y="279000"/>
            <a:ext cx="8400000" cy="6300000"/>
          </a:xfrm>
          <a:prstGeom prst="rect">
            <a:avLst/>
          </a:prstGeom>
          <a:ln w="88900" cap="sq" cmpd="thickThin">
            <a:solidFill>
              <a:srgbClr val="FFC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21659E18-B0CC-B220-5840-E31405823160}"/>
              </a:ext>
            </a:extLst>
          </p:cNvPr>
          <p:cNvSpPr txBox="1"/>
          <p:nvPr/>
        </p:nvSpPr>
        <p:spPr>
          <a:xfrm>
            <a:off x="8815449" y="4144350"/>
            <a:ext cx="3087585" cy="830997"/>
          </a:xfrm>
          <a:prstGeom prst="rect">
            <a:avLst/>
          </a:prstGeom>
          <a:noFill/>
        </p:spPr>
        <p:txBody>
          <a:bodyPr wrap="square" rtlCol="0">
            <a:spAutoFit/>
          </a:bodyPr>
          <a:lstStyle/>
          <a:p>
            <a:r>
              <a:rPr lang="fr-FR" sz="2400" b="1">
                <a:solidFill>
                  <a:srgbClr val="FFFF00"/>
                </a:solidFill>
              </a:rPr>
              <a:t>Colonnes de la nef centrale.</a:t>
            </a:r>
            <a:endParaRPr lang="fr-FR" sz="2400" b="1" dirty="0">
              <a:solidFill>
                <a:srgbClr val="FFFF00"/>
              </a:solidFill>
            </a:endParaRPr>
          </a:p>
        </p:txBody>
      </p:sp>
    </p:spTree>
    <p:extLst>
      <p:ext uri="{BB962C8B-B14F-4D97-AF65-F5344CB8AC3E}">
        <p14:creationId xmlns:p14="http://schemas.microsoft.com/office/powerpoint/2010/main" val="2028517866"/>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EE28E2-6406-50C4-D81D-C438F4DC5447}"/>
            </a:ext>
          </a:extLst>
        </p:cNvPr>
        <p:cNvGrpSpPr/>
        <p:nvPr/>
      </p:nvGrpSpPr>
      <p:grpSpPr>
        <a:xfrm>
          <a:off x="0" y="0"/>
          <a:ext cx="0" cy="0"/>
          <a:chOff x="0" y="0"/>
          <a:chExt cx="0" cy="0"/>
        </a:xfrm>
      </p:grpSpPr>
      <p:pic>
        <p:nvPicPr>
          <p:cNvPr id="3" name="Image 2" descr="Une image contenant bâtiment, léger, intérieur, ville&#10;&#10;Le contenu généré par l’IA peut être incorrect.">
            <a:extLst>
              <a:ext uri="{FF2B5EF4-FFF2-40B4-BE49-F238E27FC236}">
                <a16:creationId xmlns:a16="http://schemas.microsoft.com/office/drawing/2014/main" id="{FC8CFBFD-964E-B2D3-17D9-DCE2F09EA09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43843" y="279000"/>
            <a:ext cx="5090909" cy="6300000"/>
          </a:xfrm>
          <a:prstGeom prst="rect">
            <a:avLst/>
          </a:prstGeom>
          <a:ln w="88900" cap="sq" cmpd="thickThin">
            <a:solidFill>
              <a:srgbClr val="FFC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4AD44F00-7F3B-1D49-5725-DDED332754B2}"/>
              </a:ext>
            </a:extLst>
          </p:cNvPr>
          <p:cNvSpPr txBox="1"/>
          <p:nvPr/>
        </p:nvSpPr>
        <p:spPr>
          <a:xfrm>
            <a:off x="700645" y="4497780"/>
            <a:ext cx="2945080" cy="830997"/>
          </a:xfrm>
          <a:prstGeom prst="rect">
            <a:avLst/>
          </a:prstGeom>
          <a:noFill/>
        </p:spPr>
        <p:txBody>
          <a:bodyPr wrap="square" rtlCol="0">
            <a:spAutoFit/>
          </a:bodyPr>
          <a:lstStyle/>
          <a:p>
            <a:r>
              <a:rPr lang="fr-FR" sz="2400" b="1" dirty="0">
                <a:solidFill>
                  <a:srgbClr val="FFFF00"/>
                </a:solidFill>
              </a:rPr>
              <a:t>Intérieur de la Sagrada Familia</a:t>
            </a:r>
          </a:p>
        </p:txBody>
      </p:sp>
    </p:spTree>
    <p:extLst>
      <p:ext uri="{BB962C8B-B14F-4D97-AF65-F5344CB8AC3E}">
        <p14:creationId xmlns:p14="http://schemas.microsoft.com/office/powerpoint/2010/main" val="84443067"/>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D5D6DB-A645-9FB3-F530-601F62F60C4F}"/>
            </a:ext>
          </a:extLst>
        </p:cNvPr>
        <p:cNvGrpSpPr/>
        <p:nvPr/>
      </p:nvGrpSpPr>
      <p:grpSpPr>
        <a:xfrm>
          <a:off x="0" y="0"/>
          <a:ext cx="0" cy="0"/>
          <a:chOff x="0" y="0"/>
          <a:chExt cx="0" cy="0"/>
        </a:xfrm>
      </p:grpSpPr>
      <p:pic>
        <p:nvPicPr>
          <p:cNvPr id="3" name="Image 2" descr="Une image contenant Symétrie, plafond, intérieur, art&#10;&#10;Le contenu généré par l’IA peut être incorrect.">
            <a:extLst>
              <a:ext uri="{FF2B5EF4-FFF2-40B4-BE49-F238E27FC236}">
                <a16:creationId xmlns:a16="http://schemas.microsoft.com/office/drawing/2014/main" id="{00466FD3-09F7-1E1E-ACC5-76A2BC8FCC7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6473" y="279000"/>
            <a:ext cx="8400000" cy="6300000"/>
          </a:xfrm>
          <a:prstGeom prst="rect">
            <a:avLst/>
          </a:prstGeom>
          <a:ln w="88900" cap="sq" cmpd="thickThin">
            <a:solidFill>
              <a:srgbClr val="FFC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7BAAB8C9-60A8-3B3B-05E4-EAA7407B96C2}"/>
              </a:ext>
            </a:extLst>
          </p:cNvPr>
          <p:cNvSpPr txBox="1"/>
          <p:nvPr/>
        </p:nvSpPr>
        <p:spPr>
          <a:xfrm>
            <a:off x="9048997" y="4156225"/>
            <a:ext cx="3143003" cy="830997"/>
          </a:xfrm>
          <a:prstGeom prst="rect">
            <a:avLst/>
          </a:prstGeom>
          <a:noFill/>
        </p:spPr>
        <p:txBody>
          <a:bodyPr wrap="square" rtlCol="0">
            <a:spAutoFit/>
          </a:bodyPr>
          <a:lstStyle/>
          <a:p>
            <a:r>
              <a:rPr lang="fr-FR" sz="2400" b="1">
                <a:solidFill>
                  <a:srgbClr val="FFFF00"/>
                </a:solidFill>
              </a:rPr>
              <a:t>Voûte de la nef centrale.</a:t>
            </a:r>
            <a:endParaRPr lang="fr-FR" sz="2400" b="1" dirty="0">
              <a:solidFill>
                <a:srgbClr val="FFFF00"/>
              </a:solidFill>
            </a:endParaRPr>
          </a:p>
        </p:txBody>
      </p:sp>
    </p:spTree>
    <p:extLst>
      <p:ext uri="{BB962C8B-B14F-4D97-AF65-F5344CB8AC3E}">
        <p14:creationId xmlns:p14="http://schemas.microsoft.com/office/powerpoint/2010/main" val="91649609"/>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E32A57-E11A-AEE7-132C-89784A59A40A}"/>
            </a:ext>
          </a:extLst>
        </p:cNvPr>
        <p:cNvGrpSpPr/>
        <p:nvPr/>
      </p:nvGrpSpPr>
      <p:grpSpPr>
        <a:xfrm>
          <a:off x="0" y="0"/>
          <a:ext cx="0" cy="0"/>
          <a:chOff x="0" y="0"/>
          <a:chExt cx="0" cy="0"/>
        </a:xfrm>
      </p:grpSpPr>
      <p:pic>
        <p:nvPicPr>
          <p:cNvPr id="3" name="Image 2" descr="Une image contenant horloge, Symétrie, art&#10;&#10;Le contenu généré par l’IA peut être incorrect.">
            <a:extLst>
              <a:ext uri="{FF2B5EF4-FFF2-40B4-BE49-F238E27FC236}">
                <a16:creationId xmlns:a16="http://schemas.microsoft.com/office/drawing/2014/main" id="{12599D50-616E-358C-1737-82B26856EC8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47803" y="279000"/>
            <a:ext cx="8400000" cy="6300000"/>
          </a:xfrm>
          <a:prstGeom prst="rect">
            <a:avLst/>
          </a:prstGeom>
          <a:ln w="88900" cap="sq" cmpd="thickThin">
            <a:solidFill>
              <a:srgbClr val="FFC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F9C52E61-E58C-00F1-ED9C-B3C009CBF5B1}"/>
              </a:ext>
            </a:extLst>
          </p:cNvPr>
          <p:cNvSpPr txBox="1"/>
          <p:nvPr/>
        </p:nvSpPr>
        <p:spPr>
          <a:xfrm>
            <a:off x="593766" y="3978371"/>
            <a:ext cx="3040083" cy="830997"/>
          </a:xfrm>
          <a:prstGeom prst="rect">
            <a:avLst/>
          </a:prstGeom>
          <a:noFill/>
        </p:spPr>
        <p:txBody>
          <a:bodyPr wrap="square" rtlCol="0">
            <a:spAutoFit/>
          </a:bodyPr>
          <a:lstStyle/>
          <a:p>
            <a:r>
              <a:rPr lang="fr-FR" sz="2400" b="1">
                <a:solidFill>
                  <a:srgbClr val="FFFF00"/>
                </a:solidFill>
              </a:rPr>
              <a:t>Détail de la voûte centrale.</a:t>
            </a:r>
            <a:endParaRPr lang="fr-FR" sz="2400" b="1" dirty="0">
              <a:solidFill>
                <a:srgbClr val="FFFF00"/>
              </a:solidFill>
            </a:endParaRPr>
          </a:p>
        </p:txBody>
      </p:sp>
    </p:spTree>
    <p:extLst>
      <p:ext uri="{BB962C8B-B14F-4D97-AF65-F5344CB8AC3E}">
        <p14:creationId xmlns:p14="http://schemas.microsoft.com/office/powerpoint/2010/main" val="885472093"/>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CAABC3-DFF5-CAC4-9AE6-E872E6BAEB7D}"/>
            </a:ext>
          </a:extLst>
        </p:cNvPr>
        <p:cNvGrpSpPr/>
        <p:nvPr/>
      </p:nvGrpSpPr>
      <p:grpSpPr>
        <a:xfrm>
          <a:off x="0" y="0"/>
          <a:ext cx="0" cy="0"/>
          <a:chOff x="0" y="0"/>
          <a:chExt cx="0" cy="0"/>
        </a:xfrm>
      </p:grpSpPr>
      <p:pic>
        <p:nvPicPr>
          <p:cNvPr id="3" name="Image 2" descr="Une image contenant vitrail, bâtiment, verre, chapelle&#10;&#10;Le contenu généré par l’IA peut être incorrect.">
            <a:extLst>
              <a:ext uri="{FF2B5EF4-FFF2-40B4-BE49-F238E27FC236}">
                <a16:creationId xmlns:a16="http://schemas.microsoft.com/office/drawing/2014/main" id="{49CBEE3F-810E-2096-B2ED-78CADAA74A8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34238" y="279000"/>
            <a:ext cx="4723523" cy="6300000"/>
          </a:xfrm>
          <a:prstGeom prst="rect">
            <a:avLst/>
          </a:prstGeom>
          <a:ln w="88900" cap="sq" cmpd="thickThin">
            <a:solidFill>
              <a:srgbClr val="FFC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5BBBCB24-4485-FA58-E701-E3846174DAB3}"/>
              </a:ext>
            </a:extLst>
          </p:cNvPr>
          <p:cNvSpPr txBox="1"/>
          <p:nvPr/>
        </p:nvSpPr>
        <p:spPr>
          <a:xfrm>
            <a:off x="8562109" y="4595750"/>
            <a:ext cx="3146961" cy="461665"/>
          </a:xfrm>
          <a:prstGeom prst="rect">
            <a:avLst/>
          </a:prstGeom>
          <a:noFill/>
        </p:spPr>
        <p:txBody>
          <a:bodyPr wrap="square" rtlCol="0">
            <a:spAutoFit/>
          </a:bodyPr>
          <a:lstStyle/>
          <a:p>
            <a:r>
              <a:rPr lang="fr-FR" sz="2400" b="1">
                <a:solidFill>
                  <a:srgbClr val="FFFF00"/>
                </a:solidFill>
              </a:rPr>
              <a:t>Vitraux intérieurs.</a:t>
            </a:r>
            <a:endParaRPr lang="fr-FR" sz="2400" b="1" dirty="0">
              <a:solidFill>
                <a:srgbClr val="FFFF00"/>
              </a:solidFill>
            </a:endParaRPr>
          </a:p>
        </p:txBody>
      </p:sp>
    </p:spTree>
    <p:extLst>
      <p:ext uri="{BB962C8B-B14F-4D97-AF65-F5344CB8AC3E}">
        <p14:creationId xmlns:p14="http://schemas.microsoft.com/office/powerpoint/2010/main" val="2245666985"/>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F084FA-7969-0CA4-BE44-119320BC5875}"/>
            </a:ext>
          </a:extLst>
        </p:cNvPr>
        <p:cNvGrpSpPr/>
        <p:nvPr/>
      </p:nvGrpSpPr>
      <p:grpSpPr>
        <a:xfrm>
          <a:off x="0" y="0"/>
          <a:ext cx="0" cy="0"/>
          <a:chOff x="0" y="0"/>
          <a:chExt cx="0" cy="0"/>
        </a:xfrm>
      </p:grpSpPr>
      <p:pic>
        <p:nvPicPr>
          <p:cNvPr id="3" name="Image 2" descr="Une image contenant bâtiment, cathédrale, Lieux sacrés, chapelle&#10;&#10;Le contenu généré par l’IA peut être incorrect.">
            <a:extLst>
              <a:ext uri="{FF2B5EF4-FFF2-40B4-BE49-F238E27FC236}">
                <a16:creationId xmlns:a16="http://schemas.microsoft.com/office/drawing/2014/main" id="{DAF65BE0-0338-D960-2E2C-A237B977711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55697" y="279433"/>
            <a:ext cx="4723534" cy="6300000"/>
          </a:xfrm>
          <a:prstGeom prst="rect">
            <a:avLst/>
          </a:prstGeom>
          <a:ln w="88900" cap="sq" cmpd="thickThin">
            <a:solidFill>
              <a:srgbClr val="FFC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508CA75A-5651-DA57-5B8F-5534130B7512}"/>
              </a:ext>
            </a:extLst>
          </p:cNvPr>
          <p:cNvSpPr txBox="1"/>
          <p:nvPr/>
        </p:nvSpPr>
        <p:spPr>
          <a:xfrm>
            <a:off x="1021278" y="4144488"/>
            <a:ext cx="3360717" cy="830997"/>
          </a:xfrm>
          <a:prstGeom prst="rect">
            <a:avLst/>
          </a:prstGeom>
          <a:noFill/>
        </p:spPr>
        <p:txBody>
          <a:bodyPr wrap="square" rtlCol="0">
            <a:spAutoFit/>
          </a:bodyPr>
          <a:lstStyle/>
          <a:p>
            <a:r>
              <a:rPr lang="fr-FR" sz="2400" b="1">
                <a:solidFill>
                  <a:srgbClr val="FFFF00"/>
                </a:solidFill>
              </a:rPr>
              <a:t>Nef latérale est ou transept nord-est.</a:t>
            </a:r>
            <a:endParaRPr lang="fr-FR" sz="2400" b="1" dirty="0">
              <a:solidFill>
                <a:srgbClr val="FFFF00"/>
              </a:solidFill>
            </a:endParaRPr>
          </a:p>
        </p:txBody>
      </p:sp>
    </p:spTree>
    <p:extLst>
      <p:ext uri="{BB962C8B-B14F-4D97-AF65-F5344CB8AC3E}">
        <p14:creationId xmlns:p14="http://schemas.microsoft.com/office/powerpoint/2010/main" val="992092817"/>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031FDD-CE52-BA83-0E49-510CEA1BFA55}"/>
            </a:ext>
          </a:extLst>
        </p:cNvPr>
        <p:cNvGrpSpPr/>
        <p:nvPr/>
      </p:nvGrpSpPr>
      <p:grpSpPr>
        <a:xfrm>
          <a:off x="0" y="0"/>
          <a:ext cx="0" cy="0"/>
          <a:chOff x="0" y="0"/>
          <a:chExt cx="0" cy="0"/>
        </a:xfrm>
      </p:grpSpPr>
      <p:pic>
        <p:nvPicPr>
          <p:cNvPr id="3" name="Image 2" descr="Une image contenant bâtiment, vitrail, verre, éclairage&#10;&#10;Le contenu généré par l’IA peut être incorrect.">
            <a:extLst>
              <a:ext uri="{FF2B5EF4-FFF2-40B4-BE49-F238E27FC236}">
                <a16:creationId xmlns:a16="http://schemas.microsoft.com/office/drawing/2014/main" id="{558D82E8-710C-17F8-62CF-537CF2F3F4C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34220" y="279000"/>
            <a:ext cx="4723560" cy="630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9944E5C0-9F8F-15C9-41D4-FFE24FB66D6B}"/>
              </a:ext>
            </a:extLst>
          </p:cNvPr>
          <p:cNvSpPr txBox="1"/>
          <p:nvPr/>
        </p:nvSpPr>
        <p:spPr>
          <a:xfrm>
            <a:off x="8763990" y="3954483"/>
            <a:ext cx="3550722" cy="830997"/>
          </a:xfrm>
          <a:prstGeom prst="rect">
            <a:avLst/>
          </a:prstGeom>
          <a:noFill/>
        </p:spPr>
        <p:txBody>
          <a:bodyPr wrap="square" rtlCol="0">
            <a:spAutoFit/>
          </a:bodyPr>
          <a:lstStyle/>
          <a:p>
            <a:r>
              <a:rPr lang="fr-FR" sz="2400" b="1">
                <a:solidFill>
                  <a:srgbClr val="FFFF00"/>
                </a:solidFill>
              </a:rPr>
              <a:t>Nef latérale ouest ou transept sud-ouest.</a:t>
            </a:r>
            <a:endParaRPr lang="fr-FR" sz="2400" b="1" dirty="0">
              <a:solidFill>
                <a:srgbClr val="FFFF00"/>
              </a:solidFill>
            </a:endParaRPr>
          </a:p>
        </p:txBody>
      </p:sp>
    </p:spTree>
    <p:extLst>
      <p:ext uri="{BB962C8B-B14F-4D97-AF65-F5344CB8AC3E}">
        <p14:creationId xmlns:p14="http://schemas.microsoft.com/office/powerpoint/2010/main" val="1465817771"/>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3B415C-1A52-9E48-1F3F-88480E90F743}"/>
            </a:ext>
          </a:extLst>
        </p:cNvPr>
        <p:cNvGrpSpPr/>
        <p:nvPr/>
      </p:nvGrpSpPr>
      <p:grpSpPr>
        <a:xfrm>
          <a:off x="0" y="0"/>
          <a:ext cx="0" cy="0"/>
          <a:chOff x="0" y="0"/>
          <a:chExt cx="0" cy="0"/>
        </a:xfrm>
      </p:grpSpPr>
      <p:pic>
        <p:nvPicPr>
          <p:cNvPr id="3" name="Image 2" descr="Une image contenant art, bâtiment, église, intérieur&#10;&#10;Le contenu généré par l’IA peut être incorrect.">
            <a:extLst>
              <a:ext uri="{FF2B5EF4-FFF2-40B4-BE49-F238E27FC236}">
                <a16:creationId xmlns:a16="http://schemas.microsoft.com/office/drawing/2014/main" id="{CA9136FF-42D5-6D67-039B-2E7D9AA0005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45922" y="279000"/>
            <a:ext cx="8400000" cy="6300000"/>
          </a:xfrm>
          <a:prstGeom prst="rect">
            <a:avLst/>
          </a:prstGeom>
          <a:ln w="88900" cap="sq" cmpd="thickThin">
            <a:solidFill>
              <a:srgbClr val="FFC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5D62380B-9280-A2E9-E6D0-81BD310EF640}"/>
              </a:ext>
            </a:extLst>
          </p:cNvPr>
          <p:cNvSpPr txBox="1"/>
          <p:nvPr/>
        </p:nvSpPr>
        <p:spPr>
          <a:xfrm>
            <a:off x="253341" y="4001985"/>
            <a:ext cx="2992581" cy="830997"/>
          </a:xfrm>
          <a:prstGeom prst="rect">
            <a:avLst/>
          </a:prstGeom>
          <a:noFill/>
        </p:spPr>
        <p:txBody>
          <a:bodyPr wrap="square" rtlCol="0">
            <a:spAutoFit/>
          </a:bodyPr>
          <a:lstStyle/>
          <a:p>
            <a:r>
              <a:rPr lang="fr-FR" sz="2400" b="1" dirty="0">
                <a:solidFill>
                  <a:srgbClr val="FFFF00"/>
                </a:solidFill>
              </a:rPr>
              <a:t>Nef latérale est ou transept nord-est.</a:t>
            </a:r>
          </a:p>
        </p:txBody>
      </p:sp>
    </p:spTree>
    <p:extLst>
      <p:ext uri="{BB962C8B-B14F-4D97-AF65-F5344CB8AC3E}">
        <p14:creationId xmlns:p14="http://schemas.microsoft.com/office/powerpoint/2010/main" val="1763960065"/>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67EA36-1B50-2B2B-FF8B-58B131ECDCE2}"/>
            </a:ext>
          </a:extLst>
        </p:cNvPr>
        <p:cNvGrpSpPr/>
        <p:nvPr/>
      </p:nvGrpSpPr>
      <p:grpSpPr>
        <a:xfrm>
          <a:off x="0" y="0"/>
          <a:ext cx="0" cy="0"/>
          <a:chOff x="0" y="0"/>
          <a:chExt cx="0" cy="0"/>
        </a:xfrm>
      </p:grpSpPr>
      <p:pic>
        <p:nvPicPr>
          <p:cNvPr id="3" name="Image 2" descr="Une image contenant statue, bâtiment, Lieux sacrés, chapelle&#10;&#10;Le contenu généré par l’IA peut être incorrect.">
            <a:extLst>
              <a:ext uri="{FF2B5EF4-FFF2-40B4-BE49-F238E27FC236}">
                <a16:creationId xmlns:a16="http://schemas.microsoft.com/office/drawing/2014/main" id="{81A1567C-434C-BB57-3562-BC88DF23FE0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34224" y="279000"/>
            <a:ext cx="4723551" cy="6300000"/>
          </a:xfrm>
          <a:prstGeom prst="rect">
            <a:avLst/>
          </a:prstGeom>
          <a:ln w="88900" cap="sq" cmpd="thickThin">
            <a:solidFill>
              <a:srgbClr val="FFC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F4BB0FED-D495-C48B-0F83-9AFB527909BE}"/>
              </a:ext>
            </a:extLst>
          </p:cNvPr>
          <p:cNvSpPr txBox="1"/>
          <p:nvPr/>
        </p:nvSpPr>
        <p:spPr>
          <a:xfrm>
            <a:off x="8573984" y="4298868"/>
            <a:ext cx="3515097" cy="830997"/>
          </a:xfrm>
          <a:prstGeom prst="rect">
            <a:avLst/>
          </a:prstGeom>
          <a:noFill/>
        </p:spPr>
        <p:txBody>
          <a:bodyPr wrap="square" rtlCol="0">
            <a:spAutoFit/>
          </a:bodyPr>
          <a:lstStyle/>
          <a:p>
            <a:r>
              <a:rPr lang="fr-FR" sz="2400" b="1">
                <a:solidFill>
                  <a:srgbClr val="FFFF00"/>
                </a:solidFill>
              </a:rPr>
              <a:t>Nef latérale ouest ou transept sud-ouest.</a:t>
            </a:r>
            <a:endParaRPr lang="fr-FR" sz="2400" b="1" dirty="0">
              <a:solidFill>
                <a:srgbClr val="FFFF00"/>
              </a:solidFill>
            </a:endParaRPr>
          </a:p>
        </p:txBody>
      </p:sp>
    </p:spTree>
    <p:extLst>
      <p:ext uri="{BB962C8B-B14F-4D97-AF65-F5344CB8AC3E}">
        <p14:creationId xmlns:p14="http://schemas.microsoft.com/office/powerpoint/2010/main" val="4237793791"/>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3BB22C-B025-7D67-337A-FCC6AC62133F}"/>
            </a:ext>
          </a:extLst>
        </p:cNvPr>
        <p:cNvGrpSpPr/>
        <p:nvPr/>
      </p:nvGrpSpPr>
      <p:grpSpPr>
        <a:xfrm>
          <a:off x="0" y="0"/>
          <a:ext cx="0" cy="0"/>
          <a:chOff x="0" y="0"/>
          <a:chExt cx="0" cy="0"/>
        </a:xfrm>
      </p:grpSpPr>
      <p:pic>
        <p:nvPicPr>
          <p:cNvPr id="7" name="Image 6" descr="Une image contenant bâtiment, cathédrale, Lieux sacrés, chapelle&#10;&#10;Le contenu généré par l’IA peut être incorrect.">
            <a:extLst>
              <a:ext uri="{FF2B5EF4-FFF2-40B4-BE49-F238E27FC236}">
                <a16:creationId xmlns:a16="http://schemas.microsoft.com/office/drawing/2014/main" id="{19304574-93D3-C650-A9F0-62876D0D4B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10649" y="279000"/>
            <a:ext cx="9453684" cy="6300000"/>
          </a:xfrm>
          <a:prstGeom prst="rect">
            <a:avLst/>
          </a:prstGeom>
          <a:ln w="88900" cap="sq" cmpd="thickThin">
            <a:solidFill>
              <a:srgbClr val="FFC000"/>
            </a:solidFill>
            <a:prstDash val="solid"/>
            <a:miter lim="800000"/>
          </a:ln>
          <a:effectLst>
            <a:innerShdw blurRad="76200">
              <a:srgbClr val="000000"/>
            </a:innerShdw>
          </a:effectLst>
        </p:spPr>
      </p:pic>
      <p:sp>
        <p:nvSpPr>
          <p:cNvPr id="8" name="ZoneTexte 7">
            <a:extLst>
              <a:ext uri="{FF2B5EF4-FFF2-40B4-BE49-F238E27FC236}">
                <a16:creationId xmlns:a16="http://schemas.microsoft.com/office/drawing/2014/main" id="{724F5D4A-3EA3-1622-FEB1-28606760FB2C}"/>
              </a:ext>
            </a:extLst>
          </p:cNvPr>
          <p:cNvSpPr txBox="1"/>
          <p:nvPr/>
        </p:nvSpPr>
        <p:spPr>
          <a:xfrm>
            <a:off x="308717" y="3942608"/>
            <a:ext cx="2101932" cy="1569660"/>
          </a:xfrm>
          <a:prstGeom prst="rect">
            <a:avLst/>
          </a:prstGeom>
          <a:noFill/>
        </p:spPr>
        <p:txBody>
          <a:bodyPr wrap="square" rtlCol="0">
            <a:spAutoFit/>
          </a:bodyPr>
          <a:lstStyle/>
          <a:p>
            <a:r>
              <a:rPr lang="fr-FR" sz="2400" b="1">
                <a:solidFill>
                  <a:srgbClr val="FFFF00"/>
                </a:solidFill>
              </a:rPr>
              <a:t>Le chœur, l'autel, le ciborium et la coupole.</a:t>
            </a:r>
            <a:endParaRPr lang="fr-FR" sz="2400" b="1" dirty="0">
              <a:solidFill>
                <a:srgbClr val="FFFF00"/>
              </a:solidFill>
            </a:endParaRPr>
          </a:p>
        </p:txBody>
      </p:sp>
    </p:spTree>
    <p:extLst>
      <p:ext uri="{BB962C8B-B14F-4D97-AF65-F5344CB8AC3E}">
        <p14:creationId xmlns:p14="http://schemas.microsoft.com/office/powerpoint/2010/main" val="3012965994"/>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991311-9210-8C23-8A61-7FD186FA1D68}"/>
            </a:ext>
          </a:extLst>
        </p:cNvPr>
        <p:cNvGrpSpPr/>
        <p:nvPr/>
      </p:nvGrpSpPr>
      <p:grpSpPr>
        <a:xfrm>
          <a:off x="0" y="0"/>
          <a:ext cx="0" cy="0"/>
          <a:chOff x="0" y="0"/>
          <a:chExt cx="0" cy="0"/>
        </a:xfrm>
      </p:grpSpPr>
      <p:pic>
        <p:nvPicPr>
          <p:cNvPr id="3" name="Image 2" descr="Une image contenant Symétrie, bâtiment, église, intérieur&#10;&#10;Le contenu généré par l’IA peut être incorrect.">
            <a:extLst>
              <a:ext uri="{FF2B5EF4-FFF2-40B4-BE49-F238E27FC236}">
                <a16:creationId xmlns:a16="http://schemas.microsoft.com/office/drawing/2014/main" id="{473D352D-46DE-55FD-750E-25912C6883B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6052" y="815352"/>
            <a:ext cx="9360000" cy="5351144"/>
          </a:xfrm>
          <a:prstGeom prst="rect">
            <a:avLst/>
          </a:prstGeom>
          <a:ln w="88900" cap="sq" cmpd="thickThin">
            <a:solidFill>
              <a:srgbClr val="FFC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5EB41DE3-8BEE-2F7C-385A-D08DB8894602}"/>
              </a:ext>
            </a:extLst>
          </p:cNvPr>
          <p:cNvSpPr txBox="1"/>
          <p:nvPr/>
        </p:nvSpPr>
        <p:spPr>
          <a:xfrm>
            <a:off x="9997310" y="2307015"/>
            <a:ext cx="2079896" cy="3416320"/>
          </a:xfrm>
          <a:prstGeom prst="rect">
            <a:avLst/>
          </a:prstGeom>
          <a:noFill/>
        </p:spPr>
        <p:txBody>
          <a:bodyPr wrap="square" rtlCol="0">
            <a:spAutoFit/>
          </a:bodyPr>
          <a:lstStyle/>
          <a:p>
            <a:r>
              <a:rPr lang="fr-FR" sz="2400" b="1" dirty="0">
                <a:solidFill>
                  <a:srgbClr val="FFFF00"/>
                </a:solidFill>
              </a:rPr>
              <a:t>Vue panoramique de la croisée du transept L'abside est en bas, l'est à droite, l'ouest à gauche.</a:t>
            </a:r>
          </a:p>
        </p:txBody>
      </p:sp>
    </p:spTree>
    <p:extLst>
      <p:ext uri="{BB962C8B-B14F-4D97-AF65-F5344CB8AC3E}">
        <p14:creationId xmlns:p14="http://schemas.microsoft.com/office/powerpoint/2010/main" val="852872459"/>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A1D5C2-DCA8-AF38-D9C6-8E5A03F03DC4}"/>
            </a:ext>
          </a:extLst>
        </p:cNvPr>
        <p:cNvGrpSpPr/>
        <p:nvPr/>
      </p:nvGrpSpPr>
      <p:grpSpPr>
        <a:xfrm>
          <a:off x="0" y="0"/>
          <a:ext cx="0" cy="0"/>
          <a:chOff x="0" y="0"/>
          <a:chExt cx="0" cy="0"/>
        </a:xfrm>
      </p:grpSpPr>
      <p:pic>
        <p:nvPicPr>
          <p:cNvPr id="3" name="Image 2" descr="Une image contenant art, Symétrie, église, peinture&#10;&#10;Le contenu généré par l’IA peut être incorrect.">
            <a:extLst>
              <a:ext uri="{FF2B5EF4-FFF2-40B4-BE49-F238E27FC236}">
                <a16:creationId xmlns:a16="http://schemas.microsoft.com/office/drawing/2014/main" id="{20AE4096-71AC-1778-5EF2-5BACCFCC097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77957" y="279000"/>
            <a:ext cx="4508049" cy="6300000"/>
          </a:xfrm>
          <a:prstGeom prst="rect">
            <a:avLst/>
          </a:prstGeom>
          <a:ln w="88900" cap="sq" cmpd="thickThin">
            <a:solidFill>
              <a:srgbClr val="FFC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2EF4604B-5B5D-9FBF-2D3F-40C50A65A207}"/>
              </a:ext>
            </a:extLst>
          </p:cNvPr>
          <p:cNvSpPr txBox="1"/>
          <p:nvPr/>
        </p:nvSpPr>
        <p:spPr>
          <a:xfrm>
            <a:off x="178130" y="4037611"/>
            <a:ext cx="3392949" cy="1200329"/>
          </a:xfrm>
          <a:prstGeom prst="rect">
            <a:avLst/>
          </a:prstGeom>
          <a:noFill/>
        </p:spPr>
        <p:txBody>
          <a:bodyPr wrap="square" rtlCol="0">
            <a:spAutoFit/>
          </a:bodyPr>
          <a:lstStyle/>
          <a:p>
            <a:r>
              <a:rPr lang="fr-FR" sz="2400" b="1">
                <a:solidFill>
                  <a:srgbClr val="FFFF00"/>
                </a:solidFill>
              </a:rPr>
              <a:t>Vue panoramique de la voûte. L'abside est en bas. La nef est en haut.</a:t>
            </a:r>
            <a:endParaRPr lang="fr-FR" sz="2400" b="1" dirty="0">
              <a:solidFill>
                <a:srgbClr val="FFFF00"/>
              </a:solidFill>
            </a:endParaRPr>
          </a:p>
        </p:txBody>
      </p:sp>
    </p:spTree>
    <p:extLst>
      <p:ext uri="{BB962C8B-B14F-4D97-AF65-F5344CB8AC3E}">
        <p14:creationId xmlns:p14="http://schemas.microsoft.com/office/powerpoint/2010/main" val="3474000964"/>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B09029-5E42-C00E-427E-1B75705C0EEE}"/>
            </a:ext>
          </a:extLst>
        </p:cNvPr>
        <p:cNvGrpSpPr/>
        <p:nvPr/>
      </p:nvGrpSpPr>
      <p:grpSpPr>
        <a:xfrm>
          <a:off x="0" y="0"/>
          <a:ext cx="0" cy="0"/>
          <a:chOff x="0" y="0"/>
          <a:chExt cx="0" cy="0"/>
        </a:xfrm>
      </p:grpSpPr>
      <p:pic>
        <p:nvPicPr>
          <p:cNvPr id="3" name="Image 2" descr="Une image contenant chapelle, vitrail, Lieux sacrés, cathédrale&#10;&#10;Le contenu généré par l’IA peut être incorrect.">
            <a:extLst>
              <a:ext uri="{FF2B5EF4-FFF2-40B4-BE49-F238E27FC236}">
                <a16:creationId xmlns:a16="http://schemas.microsoft.com/office/drawing/2014/main" id="{90DA744E-79EC-911F-D67F-35BD7DA4A7E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9191" y="369000"/>
            <a:ext cx="9215987" cy="6120000"/>
          </a:xfrm>
          <a:prstGeom prst="rect">
            <a:avLst/>
          </a:prstGeom>
          <a:ln w="88900" cap="sq" cmpd="thickThin">
            <a:solidFill>
              <a:srgbClr val="FFC000"/>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D993036A-E9D9-B93E-B573-C955E8FA7DC7}"/>
              </a:ext>
            </a:extLst>
          </p:cNvPr>
          <p:cNvSpPr txBox="1"/>
          <p:nvPr/>
        </p:nvSpPr>
        <p:spPr>
          <a:xfrm>
            <a:off x="9856519" y="4085112"/>
            <a:ext cx="2173185" cy="830997"/>
          </a:xfrm>
          <a:prstGeom prst="rect">
            <a:avLst/>
          </a:prstGeom>
          <a:noFill/>
        </p:spPr>
        <p:txBody>
          <a:bodyPr wrap="square" rtlCol="0">
            <a:spAutoFit/>
          </a:bodyPr>
          <a:lstStyle/>
          <a:p>
            <a:r>
              <a:rPr lang="fr-FR" sz="2400" b="1">
                <a:solidFill>
                  <a:srgbClr val="FFFF00"/>
                </a:solidFill>
              </a:rPr>
              <a:t>Orgue vu du chœur</a:t>
            </a:r>
            <a:endParaRPr lang="fr-FR" sz="2400" b="1" dirty="0">
              <a:solidFill>
                <a:srgbClr val="FFFF00"/>
              </a:solidFill>
            </a:endParaRPr>
          </a:p>
        </p:txBody>
      </p:sp>
    </p:spTree>
    <p:extLst>
      <p:ext uri="{BB962C8B-B14F-4D97-AF65-F5344CB8AC3E}">
        <p14:creationId xmlns:p14="http://schemas.microsoft.com/office/powerpoint/2010/main" val="2963192924"/>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745FA8-B242-E071-96CE-A0F76955E5ED}"/>
            </a:ext>
          </a:extLst>
        </p:cNvPr>
        <p:cNvGrpSpPr/>
        <p:nvPr/>
      </p:nvGrpSpPr>
      <p:grpSpPr>
        <a:xfrm>
          <a:off x="0" y="0"/>
          <a:ext cx="0" cy="0"/>
          <a:chOff x="0" y="0"/>
          <a:chExt cx="0" cy="0"/>
        </a:xfrm>
      </p:grpSpPr>
      <p:pic>
        <p:nvPicPr>
          <p:cNvPr id="3" name="Image 2" descr="Une image contenant musique, organe, Orgue, église&#10;&#10;Le contenu généré par l’IA peut être incorrect.">
            <a:extLst>
              <a:ext uri="{FF2B5EF4-FFF2-40B4-BE49-F238E27FC236}">
                <a16:creationId xmlns:a16="http://schemas.microsoft.com/office/drawing/2014/main" id="{3B6A8F5E-0B62-0CC0-C989-08C53935384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60408" y="279000"/>
            <a:ext cx="4271184" cy="6300000"/>
          </a:xfrm>
          <a:prstGeom prst="rect">
            <a:avLst/>
          </a:prstGeom>
          <a:ln w="88900" cap="sq" cmpd="thickThin">
            <a:solidFill>
              <a:srgbClr val="FFC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F63B191A-A07D-16ED-69CC-DCC015E37D26}"/>
              </a:ext>
            </a:extLst>
          </p:cNvPr>
          <p:cNvSpPr txBox="1"/>
          <p:nvPr/>
        </p:nvSpPr>
        <p:spPr>
          <a:xfrm>
            <a:off x="1484416" y="4275117"/>
            <a:ext cx="3515096" cy="830997"/>
          </a:xfrm>
          <a:prstGeom prst="rect">
            <a:avLst/>
          </a:prstGeom>
          <a:noFill/>
        </p:spPr>
        <p:txBody>
          <a:bodyPr wrap="square" rtlCol="0">
            <a:spAutoFit/>
          </a:bodyPr>
          <a:lstStyle/>
          <a:p>
            <a:r>
              <a:rPr lang="fr-FR" sz="2400" b="1">
                <a:solidFill>
                  <a:srgbClr val="FFFF00"/>
                </a:solidFill>
              </a:rPr>
              <a:t>Orgue vu du déambulatoire</a:t>
            </a:r>
            <a:endParaRPr lang="fr-FR" sz="2400" b="1" dirty="0">
              <a:solidFill>
                <a:srgbClr val="FFFF00"/>
              </a:solidFill>
            </a:endParaRPr>
          </a:p>
        </p:txBody>
      </p:sp>
    </p:spTree>
    <p:extLst>
      <p:ext uri="{BB962C8B-B14F-4D97-AF65-F5344CB8AC3E}">
        <p14:creationId xmlns:p14="http://schemas.microsoft.com/office/powerpoint/2010/main" val="1107880399"/>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7CA013-C522-DEF5-FDD1-BCEF22AF5CA0}"/>
            </a:ext>
          </a:extLst>
        </p:cNvPr>
        <p:cNvGrpSpPr/>
        <p:nvPr/>
      </p:nvGrpSpPr>
      <p:grpSpPr>
        <a:xfrm>
          <a:off x="0" y="0"/>
          <a:ext cx="0" cy="0"/>
          <a:chOff x="0" y="0"/>
          <a:chExt cx="0" cy="0"/>
        </a:xfrm>
      </p:grpSpPr>
      <p:pic>
        <p:nvPicPr>
          <p:cNvPr id="3" name="Image 2" descr="Une image contenant Sculpture, Sculpture sur pierre, statue, plein air&#10;&#10;Le contenu généré par l’IA peut être incorrect.">
            <a:extLst>
              <a:ext uri="{FF2B5EF4-FFF2-40B4-BE49-F238E27FC236}">
                <a16:creationId xmlns:a16="http://schemas.microsoft.com/office/drawing/2014/main" id="{4BF7B5E1-D6E9-8CE2-541C-4A90B87D624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47128" y="279000"/>
            <a:ext cx="4200000" cy="6300000"/>
          </a:xfrm>
          <a:prstGeom prst="rect">
            <a:avLst/>
          </a:prstGeom>
          <a:ln w="88900" cap="sq" cmpd="thickThin">
            <a:solidFill>
              <a:srgbClr val="FFC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1F68FFFA-4580-7DE3-CDFB-98062F46A97A}"/>
              </a:ext>
            </a:extLst>
          </p:cNvPr>
          <p:cNvSpPr txBox="1"/>
          <p:nvPr/>
        </p:nvSpPr>
        <p:spPr>
          <a:xfrm>
            <a:off x="8668987" y="4263242"/>
            <a:ext cx="3420094" cy="830997"/>
          </a:xfrm>
          <a:prstGeom prst="rect">
            <a:avLst/>
          </a:prstGeom>
          <a:noFill/>
        </p:spPr>
        <p:txBody>
          <a:bodyPr wrap="square" rtlCol="0">
            <a:spAutoFit/>
          </a:bodyPr>
          <a:lstStyle/>
          <a:p>
            <a:r>
              <a:rPr lang="fr-FR" sz="2400" b="1">
                <a:solidFill>
                  <a:srgbClr val="FFFF00"/>
                </a:solidFill>
              </a:rPr>
              <a:t>Lézard sur un pilier de l'abside.</a:t>
            </a:r>
            <a:endParaRPr lang="fr-FR" sz="2400" b="1" dirty="0">
              <a:solidFill>
                <a:srgbClr val="FFFF00"/>
              </a:solidFill>
            </a:endParaRPr>
          </a:p>
        </p:txBody>
      </p:sp>
    </p:spTree>
    <p:extLst>
      <p:ext uri="{BB962C8B-B14F-4D97-AF65-F5344CB8AC3E}">
        <p14:creationId xmlns:p14="http://schemas.microsoft.com/office/powerpoint/2010/main" val="1635349714"/>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2108E9-4A9C-115B-A16E-CBF35E0C668A}"/>
            </a:ext>
          </a:extLst>
        </p:cNvPr>
        <p:cNvGrpSpPr/>
        <p:nvPr/>
      </p:nvGrpSpPr>
      <p:grpSpPr>
        <a:xfrm>
          <a:off x="0" y="0"/>
          <a:ext cx="0" cy="0"/>
          <a:chOff x="0" y="0"/>
          <a:chExt cx="0" cy="0"/>
        </a:xfrm>
      </p:grpSpPr>
      <p:pic>
        <p:nvPicPr>
          <p:cNvPr id="3" name="Image 2" descr="Une image contenant statue, Artefact, Sculpture, art&#10;&#10;Le contenu généré par l’IA peut être incorrect.">
            <a:extLst>
              <a:ext uri="{FF2B5EF4-FFF2-40B4-BE49-F238E27FC236}">
                <a16:creationId xmlns:a16="http://schemas.microsoft.com/office/drawing/2014/main" id="{3459EC26-6BE1-0318-5F93-425C0CA8674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86093" y="279000"/>
            <a:ext cx="7019813" cy="6300000"/>
          </a:xfrm>
          <a:prstGeom prst="rect">
            <a:avLst/>
          </a:prstGeom>
          <a:ln w="88900" cap="sq" cmpd="thickThin">
            <a:solidFill>
              <a:srgbClr val="FFC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CEEF43C7-0F42-FAD0-A0F0-477100D93686}"/>
              </a:ext>
            </a:extLst>
          </p:cNvPr>
          <p:cNvSpPr txBox="1"/>
          <p:nvPr/>
        </p:nvSpPr>
        <p:spPr>
          <a:xfrm>
            <a:off x="225632" y="4085112"/>
            <a:ext cx="2268186" cy="1569660"/>
          </a:xfrm>
          <a:prstGeom prst="rect">
            <a:avLst/>
          </a:prstGeom>
          <a:noFill/>
        </p:spPr>
        <p:txBody>
          <a:bodyPr wrap="square" rtlCol="0">
            <a:spAutoFit/>
          </a:bodyPr>
          <a:lstStyle/>
          <a:p>
            <a:r>
              <a:rPr lang="fr-FR" sz="2400" b="1" dirty="0">
                <a:solidFill>
                  <a:srgbClr val="FFFF00"/>
                </a:solidFill>
              </a:rPr>
              <a:t>Monogramme trilitère du nom grec de Jésus</a:t>
            </a:r>
          </a:p>
        </p:txBody>
      </p:sp>
    </p:spTree>
    <p:extLst>
      <p:ext uri="{BB962C8B-B14F-4D97-AF65-F5344CB8AC3E}">
        <p14:creationId xmlns:p14="http://schemas.microsoft.com/office/powerpoint/2010/main" val="3620582437"/>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A1A4BE-E675-3BEA-0CC5-AA4684723604}"/>
            </a:ext>
          </a:extLst>
        </p:cNvPr>
        <p:cNvGrpSpPr/>
        <p:nvPr/>
      </p:nvGrpSpPr>
      <p:grpSpPr>
        <a:xfrm>
          <a:off x="0" y="0"/>
          <a:ext cx="0" cy="0"/>
          <a:chOff x="0" y="0"/>
          <a:chExt cx="0" cy="0"/>
        </a:xfrm>
      </p:grpSpPr>
      <p:pic>
        <p:nvPicPr>
          <p:cNvPr id="3" name="Image 2" descr="Une image contenant statue, sol, Sculpture sur pierre, Sculpture&#10;&#10;Le contenu généré par l’IA peut être incorrect.">
            <a:extLst>
              <a:ext uri="{FF2B5EF4-FFF2-40B4-BE49-F238E27FC236}">
                <a16:creationId xmlns:a16="http://schemas.microsoft.com/office/drawing/2014/main" id="{3F24A43B-E046-F9B5-0CCB-35D8E3C5B49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34765" y="279000"/>
            <a:ext cx="4322470" cy="6300000"/>
          </a:xfrm>
          <a:prstGeom prst="rect">
            <a:avLst/>
          </a:prstGeom>
          <a:ln w="88900" cap="sq" cmpd="thickThin">
            <a:solidFill>
              <a:srgbClr val="FFC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56E21B20-92AA-09B0-52E3-FFD05E58E310}"/>
              </a:ext>
            </a:extLst>
          </p:cNvPr>
          <p:cNvSpPr txBox="1"/>
          <p:nvPr/>
        </p:nvSpPr>
        <p:spPr>
          <a:xfrm>
            <a:off x="8490857" y="4013860"/>
            <a:ext cx="3598224" cy="1200329"/>
          </a:xfrm>
          <a:prstGeom prst="rect">
            <a:avLst/>
          </a:prstGeom>
          <a:noFill/>
        </p:spPr>
        <p:txBody>
          <a:bodyPr wrap="square" rtlCol="0">
            <a:spAutoFit/>
          </a:bodyPr>
          <a:lstStyle/>
          <a:p>
            <a:r>
              <a:rPr lang="fr-FR" sz="2400" b="1">
                <a:solidFill>
                  <a:srgbClr val="FFFF00"/>
                </a:solidFill>
              </a:rPr>
              <a:t>Tortue soutenant une des colonnes de la porte de la Charité</a:t>
            </a:r>
            <a:endParaRPr lang="fr-FR" sz="2400" b="1" dirty="0">
              <a:solidFill>
                <a:srgbClr val="FFFF00"/>
              </a:solidFill>
            </a:endParaRPr>
          </a:p>
        </p:txBody>
      </p:sp>
    </p:spTree>
    <p:extLst>
      <p:ext uri="{BB962C8B-B14F-4D97-AF65-F5344CB8AC3E}">
        <p14:creationId xmlns:p14="http://schemas.microsoft.com/office/powerpoint/2010/main" val="1824264129"/>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0047BB-CC5F-05C7-F0DF-31EB8E24F116}"/>
            </a:ext>
          </a:extLst>
        </p:cNvPr>
        <p:cNvGrpSpPr/>
        <p:nvPr/>
      </p:nvGrpSpPr>
      <p:grpSpPr>
        <a:xfrm>
          <a:off x="0" y="0"/>
          <a:ext cx="0" cy="0"/>
          <a:chOff x="0" y="0"/>
          <a:chExt cx="0" cy="0"/>
        </a:xfrm>
      </p:grpSpPr>
      <p:pic>
        <p:nvPicPr>
          <p:cNvPr id="3" name="Image 2" descr="Une image contenant grotte, nature, plein air&#10;&#10;Le contenu généré par l’IA peut être incorrect.">
            <a:extLst>
              <a:ext uri="{FF2B5EF4-FFF2-40B4-BE49-F238E27FC236}">
                <a16:creationId xmlns:a16="http://schemas.microsoft.com/office/drawing/2014/main" id="{BC31C3AA-6056-C7A1-D7CF-D5955875B29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34238" y="279000"/>
            <a:ext cx="4723524" cy="6300000"/>
          </a:xfrm>
          <a:prstGeom prst="rect">
            <a:avLst/>
          </a:prstGeom>
          <a:ln w="88900" cap="sq" cmpd="thickThin">
            <a:solidFill>
              <a:srgbClr val="FFC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A1A276EA-15F8-D647-5FAF-74D511BF192E}"/>
              </a:ext>
            </a:extLst>
          </p:cNvPr>
          <p:cNvSpPr txBox="1"/>
          <p:nvPr/>
        </p:nvSpPr>
        <p:spPr>
          <a:xfrm>
            <a:off x="665018" y="4103661"/>
            <a:ext cx="3230089" cy="461665"/>
          </a:xfrm>
          <a:prstGeom prst="rect">
            <a:avLst/>
          </a:prstGeom>
          <a:noFill/>
        </p:spPr>
        <p:txBody>
          <a:bodyPr wrap="square" rtlCol="0">
            <a:spAutoFit/>
          </a:bodyPr>
          <a:lstStyle/>
          <a:p>
            <a:r>
              <a:rPr lang="fr-FR" sz="2400" b="1">
                <a:solidFill>
                  <a:srgbClr val="FFFF00"/>
                </a:solidFill>
              </a:rPr>
              <a:t>Porte de la Charité.</a:t>
            </a:r>
            <a:endParaRPr lang="fr-FR" sz="2400" b="1" dirty="0">
              <a:solidFill>
                <a:srgbClr val="FFFF00"/>
              </a:solidFill>
            </a:endParaRPr>
          </a:p>
        </p:txBody>
      </p:sp>
    </p:spTree>
    <p:extLst>
      <p:ext uri="{BB962C8B-B14F-4D97-AF65-F5344CB8AC3E}">
        <p14:creationId xmlns:p14="http://schemas.microsoft.com/office/powerpoint/2010/main" val="51360173"/>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FE80E5-6957-4065-2E87-21A1E0CC244A}"/>
            </a:ext>
          </a:extLst>
        </p:cNvPr>
        <p:cNvGrpSpPr/>
        <p:nvPr/>
      </p:nvGrpSpPr>
      <p:grpSpPr>
        <a:xfrm>
          <a:off x="0" y="0"/>
          <a:ext cx="0" cy="0"/>
          <a:chOff x="0" y="0"/>
          <a:chExt cx="0" cy="0"/>
        </a:xfrm>
      </p:grpSpPr>
      <p:pic>
        <p:nvPicPr>
          <p:cNvPr id="3" name="Image 2" descr="Une image contenant statue, Sculpture sur pierre, Sculpture, soulagement&#10;&#10;Le contenu généré par l’IA peut être incorrect.">
            <a:extLst>
              <a:ext uri="{FF2B5EF4-FFF2-40B4-BE49-F238E27FC236}">
                <a16:creationId xmlns:a16="http://schemas.microsoft.com/office/drawing/2014/main" id="{FCB2DE6B-62AF-6450-95C7-4A0C0DC6769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43807" y="279000"/>
            <a:ext cx="4723517" cy="6300000"/>
          </a:xfrm>
          <a:prstGeom prst="rect">
            <a:avLst/>
          </a:prstGeom>
          <a:ln w="88900" cap="sq" cmpd="thickThin">
            <a:solidFill>
              <a:srgbClr val="FFC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D9FB667A-9458-16B3-C080-1D09A595C4A7}"/>
              </a:ext>
            </a:extLst>
          </p:cNvPr>
          <p:cNvSpPr txBox="1"/>
          <p:nvPr/>
        </p:nvSpPr>
        <p:spPr>
          <a:xfrm>
            <a:off x="8562109" y="3752603"/>
            <a:ext cx="3230088" cy="461665"/>
          </a:xfrm>
          <a:prstGeom prst="rect">
            <a:avLst/>
          </a:prstGeom>
          <a:noFill/>
        </p:spPr>
        <p:txBody>
          <a:bodyPr wrap="square" rtlCol="0">
            <a:spAutoFit/>
          </a:bodyPr>
          <a:lstStyle/>
          <a:p>
            <a:r>
              <a:rPr lang="fr-FR" sz="2400" b="1">
                <a:solidFill>
                  <a:srgbClr val="FFFF00"/>
                </a:solidFill>
              </a:rPr>
              <a:t>Porte de l’Espérance.</a:t>
            </a:r>
            <a:endParaRPr lang="fr-FR" sz="2400" b="1" dirty="0">
              <a:solidFill>
                <a:srgbClr val="FFFF00"/>
              </a:solidFill>
            </a:endParaRPr>
          </a:p>
        </p:txBody>
      </p:sp>
    </p:spTree>
    <p:extLst>
      <p:ext uri="{BB962C8B-B14F-4D97-AF65-F5344CB8AC3E}">
        <p14:creationId xmlns:p14="http://schemas.microsoft.com/office/powerpoint/2010/main" val="1428842567"/>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F65DEF-A3C4-1204-56CA-0F533F7C5CCA}"/>
            </a:ext>
          </a:extLst>
        </p:cNvPr>
        <p:cNvGrpSpPr/>
        <p:nvPr/>
      </p:nvGrpSpPr>
      <p:grpSpPr>
        <a:xfrm>
          <a:off x="0" y="0"/>
          <a:ext cx="0" cy="0"/>
          <a:chOff x="0" y="0"/>
          <a:chExt cx="0" cy="0"/>
        </a:xfrm>
      </p:grpSpPr>
      <p:pic>
        <p:nvPicPr>
          <p:cNvPr id="3" name="Image 2" descr="Une image contenant statue, bâtiment, Sculpture sur pierre, plein air&#10;&#10;Le contenu généré par l’IA peut être incorrect.">
            <a:extLst>
              <a:ext uri="{FF2B5EF4-FFF2-40B4-BE49-F238E27FC236}">
                <a16:creationId xmlns:a16="http://schemas.microsoft.com/office/drawing/2014/main" id="{908D9C51-E729-6E30-D834-147D18C9D83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34241" y="279000"/>
            <a:ext cx="4723517" cy="6300000"/>
          </a:xfrm>
          <a:prstGeom prst="rect">
            <a:avLst/>
          </a:prstGeom>
          <a:ln w="88900" cap="sq" cmpd="thickThin">
            <a:solidFill>
              <a:srgbClr val="FFC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A81A2860-8C92-2F01-D28D-61EC4A05B91A}"/>
              </a:ext>
            </a:extLst>
          </p:cNvPr>
          <p:cNvSpPr txBox="1"/>
          <p:nvPr/>
        </p:nvSpPr>
        <p:spPr>
          <a:xfrm>
            <a:off x="8787740" y="4536374"/>
            <a:ext cx="3523013" cy="461665"/>
          </a:xfrm>
          <a:prstGeom prst="rect">
            <a:avLst/>
          </a:prstGeom>
          <a:noFill/>
        </p:spPr>
        <p:txBody>
          <a:bodyPr wrap="square" rtlCol="0">
            <a:spAutoFit/>
          </a:bodyPr>
          <a:lstStyle/>
          <a:p>
            <a:r>
              <a:rPr lang="fr-FR" sz="2400" b="1">
                <a:solidFill>
                  <a:srgbClr val="FFFF00"/>
                </a:solidFill>
              </a:rPr>
              <a:t>Porte de la Foi.</a:t>
            </a:r>
            <a:endParaRPr lang="fr-FR" sz="2400" b="1" dirty="0">
              <a:solidFill>
                <a:srgbClr val="FFFF00"/>
              </a:solidFill>
            </a:endParaRPr>
          </a:p>
        </p:txBody>
      </p:sp>
    </p:spTree>
    <p:extLst>
      <p:ext uri="{BB962C8B-B14F-4D97-AF65-F5344CB8AC3E}">
        <p14:creationId xmlns:p14="http://schemas.microsoft.com/office/powerpoint/2010/main" val="4042747688"/>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68BC14-1589-7856-3D48-A68C7F701CB9}"/>
            </a:ext>
          </a:extLst>
        </p:cNvPr>
        <p:cNvGrpSpPr/>
        <p:nvPr/>
      </p:nvGrpSpPr>
      <p:grpSpPr>
        <a:xfrm>
          <a:off x="0" y="0"/>
          <a:ext cx="0" cy="0"/>
          <a:chOff x="0" y="0"/>
          <a:chExt cx="0" cy="0"/>
        </a:xfrm>
      </p:grpSpPr>
      <p:pic>
        <p:nvPicPr>
          <p:cNvPr id="3" name="Image 2" descr="Une image contenant bâtiment, plein air, ciel, statue&#10;&#10;Le contenu généré par l’IA peut être incorrect.">
            <a:extLst>
              <a:ext uri="{FF2B5EF4-FFF2-40B4-BE49-F238E27FC236}">
                <a16:creationId xmlns:a16="http://schemas.microsoft.com/office/drawing/2014/main" id="{5E8E3082-C652-AA54-709E-8D755DB3BE5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72554" y="369000"/>
            <a:ext cx="4588568" cy="6120000"/>
          </a:xfrm>
          <a:prstGeom prst="rect">
            <a:avLst/>
          </a:prstGeom>
          <a:ln w="88900" cap="sq" cmpd="thickThin">
            <a:solidFill>
              <a:srgbClr val="FFC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A3685641-0AB8-400E-782C-BD52F2652867}"/>
              </a:ext>
            </a:extLst>
          </p:cNvPr>
          <p:cNvSpPr txBox="1"/>
          <p:nvPr/>
        </p:nvSpPr>
        <p:spPr>
          <a:xfrm>
            <a:off x="997527" y="4548249"/>
            <a:ext cx="2992582" cy="461665"/>
          </a:xfrm>
          <a:prstGeom prst="rect">
            <a:avLst/>
          </a:prstGeom>
          <a:noFill/>
        </p:spPr>
        <p:txBody>
          <a:bodyPr wrap="square" rtlCol="0">
            <a:spAutoFit/>
          </a:bodyPr>
          <a:lstStyle/>
          <a:p>
            <a:r>
              <a:rPr lang="es-ES" sz="2400" b="1">
                <a:solidFill>
                  <a:srgbClr val="FFFF00"/>
                </a:solidFill>
              </a:rPr>
              <a:t>Arbre de la Vie.</a:t>
            </a:r>
            <a:endParaRPr lang="fr-FR" sz="2400" b="1" dirty="0">
              <a:solidFill>
                <a:srgbClr val="FFFF00"/>
              </a:solidFill>
            </a:endParaRPr>
          </a:p>
        </p:txBody>
      </p:sp>
    </p:spTree>
    <p:extLst>
      <p:ext uri="{BB962C8B-B14F-4D97-AF65-F5344CB8AC3E}">
        <p14:creationId xmlns:p14="http://schemas.microsoft.com/office/powerpoint/2010/main" val="3974728636"/>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BE2551-A8E1-9E60-F874-4F9A59D74D87}"/>
            </a:ext>
          </a:extLst>
        </p:cNvPr>
        <p:cNvGrpSpPr/>
        <p:nvPr/>
      </p:nvGrpSpPr>
      <p:grpSpPr>
        <a:xfrm>
          <a:off x="0" y="0"/>
          <a:ext cx="0" cy="0"/>
          <a:chOff x="0" y="0"/>
          <a:chExt cx="0" cy="0"/>
        </a:xfrm>
      </p:grpSpPr>
      <p:sp>
        <p:nvSpPr>
          <p:cNvPr id="2" name="ZoneTexte 1">
            <a:extLst>
              <a:ext uri="{FF2B5EF4-FFF2-40B4-BE49-F238E27FC236}">
                <a16:creationId xmlns:a16="http://schemas.microsoft.com/office/drawing/2014/main" id="{9E515C26-96CB-8C07-D1B6-7E0839BE17B5}"/>
              </a:ext>
            </a:extLst>
          </p:cNvPr>
          <p:cNvSpPr txBox="1"/>
          <p:nvPr/>
        </p:nvSpPr>
        <p:spPr>
          <a:xfrm>
            <a:off x="1864426" y="1401288"/>
            <a:ext cx="9381507" cy="461665"/>
          </a:xfrm>
          <a:prstGeom prst="rect">
            <a:avLst/>
          </a:prstGeom>
          <a:noFill/>
        </p:spPr>
        <p:txBody>
          <a:bodyPr wrap="square" rtlCol="0">
            <a:spAutoFit/>
          </a:bodyPr>
          <a:lstStyle/>
          <a:p>
            <a:r>
              <a:rPr lang="fr-FR" sz="2400" b="1" dirty="0">
                <a:solidFill>
                  <a:srgbClr val="FFFF00"/>
                </a:solidFill>
              </a:rPr>
              <a:t>Lorient Vous A Présenté La Sagrada Familia – Barcelone N°1</a:t>
            </a:r>
          </a:p>
        </p:txBody>
      </p:sp>
      <p:sp>
        <p:nvSpPr>
          <p:cNvPr id="3" name="ZoneTexte 2">
            <a:extLst>
              <a:ext uri="{FF2B5EF4-FFF2-40B4-BE49-F238E27FC236}">
                <a16:creationId xmlns:a16="http://schemas.microsoft.com/office/drawing/2014/main" id="{8E2AF34C-8B09-119C-3610-BEC7C481654F}"/>
              </a:ext>
            </a:extLst>
          </p:cNvPr>
          <p:cNvSpPr txBox="1"/>
          <p:nvPr/>
        </p:nvSpPr>
        <p:spPr>
          <a:xfrm>
            <a:off x="4061361" y="2654871"/>
            <a:ext cx="9037122" cy="461665"/>
          </a:xfrm>
          <a:prstGeom prst="rect">
            <a:avLst/>
          </a:prstGeom>
          <a:noFill/>
        </p:spPr>
        <p:txBody>
          <a:bodyPr wrap="square" rtlCol="0">
            <a:spAutoFit/>
          </a:bodyPr>
          <a:lstStyle/>
          <a:p>
            <a:r>
              <a:rPr lang="fr-FR" sz="2400" b="1" dirty="0">
                <a:solidFill>
                  <a:srgbClr val="FFFF00"/>
                </a:solidFill>
              </a:rPr>
              <a:t>Les Images Et Le Son Du Net</a:t>
            </a:r>
          </a:p>
        </p:txBody>
      </p:sp>
      <p:sp>
        <p:nvSpPr>
          <p:cNvPr id="4" name="ZoneTexte 3">
            <a:extLst>
              <a:ext uri="{FF2B5EF4-FFF2-40B4-BE49-F238E27FC236}">
                <a16:creationId xmlns:a16="http://schemas.microsoft.com/office/drawing/2014/main" id="{7382D062-1A77-DBDE-AC41-F3E6BA97A128}"/>
              </a:ext>
            </a:extLst>
          </p:cNvPr>
          <p:cNvSpPr txBox="1"/>
          <p:nvPr/>
        </p:nvSpPr>
        <p:spPr>
          <a:xfrm>
            <a:off x="5628903" y="3913655"/>
            <a:ext cx="4560125" cy="461665"/>
          </a:xfrm>
          <a:prstGeom prst="rect">
            <a:avLst/>
          </a:prstGeom>
          <a:noFill/>
        </p:spPr>
        <p:txBody>
          <a:bodyPr wrap="square" rtlCol="0">
            <a:spAutoFit/>
          </a:bodyPr>
          <a:lstStyle/>
          <a:p>
            <a:r>
              <a:rPr lang="fr-FR" sz="2400" b="1" dirty="0">
                <a:solidFill>
                  <a:srgbClr val="FFFF00"/>
                </a:solidFill>
              </a:rPr>
              <a:t>Daniel</a:t>
            </a:r>
          </a:p>
        </p:txBody>
      </p:sp>
    </p:spTree>
    <p:extLst>
      <p:ext uri="{BB962C8B-B14F-4D97-AF65-F5344CB8AC3E}">
        <p14:creationId xmlns:p14="http://schemas.microsoft.com/office/powerpoint/2010/main" val="2489900988"/>
      </p:ext>
    </p:extLst>
  </p:cSld>
  <p:clrMapOvr>
    <a:masterClrMapping/>
  </p:clrMapOvr>
  <mc:AlternateContent xmlns:mc="http://schemas.openxmlformats.org/markup-compatibility/2006" xmlns:p14="http://schemas.microsoft.com/office/powerpoint/2010/main">
    <mc:Choice Requires="p14">
      <p:transition spd="slow" p14:dur="5000"/>
    </mc:Choice>
    <mc:Fallback xmlns="">
      <p:transition spd="slow"/>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82</TotalTime>
  <Words>427</Words>
  <Application>Microsoft Office PowerPoint</Application>
  <PresentationFormat>Grand écran</PresentationFormat>
  <Paragraphs>37</Paragraphs>
  <Slides>30</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30</vt:i4>
      </vt:variant>
    </vt:vector>
  </HeadingPairs>
  <TitlesOfParts>
    <vt:vector size="34"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6</cp:revision>
  <dcterms:created xsi:type="dcterms:W3CDTF">2025-09-19T09:10:29Z</dcterms:created>
  <dcterms:modified xsi:type="dcterms:W3CDTF">2025-09-20T05:35:05Z</dcterms:modified>
</cp:coreProperties>
</file>