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23"/>
  </p:notesMasterIdLst>
  <p:sldIdLst>
    <p:sldId id="257" r:id="rId2"/>
    <p:sldId id="285" r:id="rId3"/>
    <p:sldId id="258" r:id="rId4"/>
    <p:sldId id="259" r:id="rId5"/>
    <p:sldId id="260" r:id="rId6"/>
    <p:sldId id="262" r:id="rId7"/>
    <p:sldId id="263" r:id="rId8"/>
    <p:sldId id="264" r:id="rId9"/>
    <p:sldId id="265" r:id="rId10"/>
    <p:sldId id="267" r:id="rId11"/>
    <p:sldId id="268" r:id="rId12"/>
    <p:sldId id="270" r:id="rId13"/>
    <p:sldId id="271" r:id="rId14"/>
    <p:sldId id="272" r:id="rId15"/>
    <p:sldId id="289" r:id="rId16"/>
    <p:sldId id="274" r:id="rId17"/>
    <p:sldId id="283" r:id="rId18"/>
    <p:sldId id="276" r:id="rId19"/>
    <p:sldId id="288" r:id="rId20"/>
    <p:sldId id="291" r:id="rId21"/>
    <p:sldId id="329" r:id="rId22"/>
  </p:sldIdLst>
  <p:sldSz cx="9720263" cy="360045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s9grmBEaMSLIN/wkBgr7g==" hashData="lpPOMAGx/I1WgTRGHQLylDAuRFz665P3Or+SmA4pVYTqkKtC1AObfJBcGQ+7YKRAzosN4tBN5b5L+wB7VrY77w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CCFF66"/>
    <a:srgbClr val="FFFF00"/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74" autoAdjust="0"/>
    <p:restoredTop sz="94660"/>
  </p:normalViewPr>
  <p:slideViewPr>
    <p:cSldViewPr snapToGrid="0">
      <p:cViewPr varScale="1">
        <p:scale>
          <a:sx n="118" d="100"/>
          <a:sy n="118" d="100"/>
        </p:scale>
        <p:origin x="648" y="6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BAB584-7E61-4784-B1A7-FA21BA92566A}" type="datetimeFigureOut">
              <a:rPr lang="fr-FR" smtClean="0"/>
              <a:t>02/09/2025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-736600" y="1143000"/>
            <a:ext cx="83312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Modifiez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F4BB8A3-0557-4557-9D10-8571B09C2DB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707694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638933" rtl="0" eaLnBrk="1" latinLnBrk="0" hangingPunct="1">
      <a:defRPr sz="838" kern="1200">
        <a:solidFill>
          <a:schemeClr val="tx1"/>
        </a:solidFill>
        <a:latin typeface="+mn-lt"/>
        <a:ea typeface="+mn-ea"/>
        <a:cs typeface="+mn-cs"/>
      </a:defRPr>
    </a:lvl1pPr>
    <a:lvl2pPr marL="319467" algn="l" defTabSz="638933" rtl="0" eaLnBrk="1" latinLnBrk="0" hangingPunct="1">
      <a:defRPr sz="838" kern="1200">
        <a:solidFill>
          <a:schemeClr val="tx1"/>
        </a:solidFill>
        <a:latin typeface="+mn-lt"/>
        <a:ea typeface="+mn-ea"/>
        <a:cs typeface="+mn-cs"/>
      </a:defRPr>
    </a:lvl2pPr>
    <a:lvl3pPr marL="638933" algn="l" defTabSz="638933" rtl="0" eaLnBrk="1" latinLnBrk="0" hangingPunct="1">
      <a:defRPr sz="838" kern="1200">
        <a:solidFill>
          <a:schemeClr val="tx1"/>
        </a:solidFill>
        <a:latin typeface="+mn-lt"/>
        <a:ea typeface="+mn-ea"/>
        <a:cs typeface="+mn-cs"/>
      </a:defRPr>
    </a:lvl3pPr>
    <a:lvl4pPr marL="958400" algn="l" defTabSz="638933" rtl="0" eaLnBrk="1" latinLnBrk="0" hangingPunct="1">
      <a:defRPr sz="838" kern="1200">
        <a:solidFill>
          <a:schemeClr val="tx1"/>
        </a:solidFill>
        <a:latin typeface="+mn-lt"/>
        <a:ea typeface="+mn-ea"/>
        <a:cs typeface="+mn-cs"/>
      </a:defRPr>
    </a:lvl4pPr>
    <a:lvl5pPr marL="1277867" algn="l" defTabSz="638933" rtl="0" eaLnBrk="1" latinLnBrk="0" hangingPunct="1">
      <a:defRPr sz="838" kern="1200">
        <a:solidFill>
          <a:schemeClr val="tx1"/>
        </a:solidFill>
        <a:latin typeface="+mn-lt"/>
        <a:ea typeface="+mn-ea"/>
        <a:cs typeface="+mn-cs"/>
      </a:defRPr>
    </a:lvl5pPr>
    <a:lvl6pPr marL="1597333" algn="l" defTabSz="638933" rtl="0" eaLnBrk="1" latinLnBrk="0" hangingPunct="1">
      <a:defRPr sz="838" kern="1200">
        <a:solidFill>
          <a:schemeClr val="tx1"/>
        </a:solidFill>
        <a:latin typeface="+mn-lt"/>
        <a:ea typeface="+mn-ea"/>
        <a:cs typeface="+mn-cs"/>
      </a:defRPr>
    </a:lvl6pPr>
    <a:lvl7pPr marL="1916800" algn="l" defTabSz="638933" rtl="0" eaLnBrk="1" latinLnBrk="0" hangingPunct="1">
      <a:defRPr sz="838" kern="1200">
        <a:solidFill>
          <a:schemeClr val="tx1"/>
        </a:solidFill>
        <a:latin typeface="+mn-lt"/>
        <a:ea typeface="+mn-ea"/>
        <a:cs typeface="+mn-cs"/>
      </a:defRPr>
    </a:lvl7pPr>
    <a:lvl8pPr marL="2236266" algn="l" defTabSz="638933" rtl="0" eaLnBrk="1" latinLnBrk="0" hangingPunct="1">
      <a:defRPr sz="838" kern="1200">
        <a:solidFill>
          <a:schemeClr val="tx1"/>
        </a:solidFill>
        <a:latin typeface="+mn-lt"/>
        <a:ea typeface="+mn-ea"/>
        <a:cs typeface="+mn-cs"/>
      </a:defRPr>
    </a:lvl8pPr>
    <a:lvl9pPr marL="2555733" algn="l" defTabSz="638933" rtl="0" eaLnBrk="1" latinLnBrk="0" hangingPunct="1">
      <a:defRPr sz="83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xfrm>
            <a:off x="-736600" y="1143000"/>
            <a:ext cx="8331200" cy="30861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09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FR"/>
          </a:p>
        </p:txBody>
      </p:sp>
      <p:sp>
        <p:nvSpPr>
          <p:cNvPr id="410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>
              <a:spcBef>
                <a:spcPct val="0"/>
              </a:spcBef>
            </a:pPr>
            <a:fld id="{300B6BD1-E658-4F1A-B71F-203F85D28D8F}" type="slidenum">
              <a:rPr lang="fr-FR">
                <a:latin typeface="Arial" panose="020B0604020202020204" pitchFamily="34" charset="0"/>
              </a:rPr>
              <a:pPr>
                <a:spcBef>
                  <a:spcPct val="0"/>
                </a:spcBef>
              </a:pPr>
              <a:t>1</a:t>
            </a:fld>
            <a:endParaRPr lang="fr-FR"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721753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736600" y="1143000"/>
            <a:ext cx="83312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6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23483431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736600" y="1143000"/>
            <a:ext cx="8331200" cy="3086100"/>
          </a:xfrm>
        </p:spPr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A884562-87A0-408E-A7FF-F57E6306A955}" type="slidenum">
              <a:rPr lang="nl-BE" smtClean="0"/>
              <a:pPr/>
              <a:t>14</a:t>
            </a:fld>
            <a:endParaRPr lang="nl-BE" dirty="0"/>
          </a:p>
        </p:txBody>
      </p:sp>
    </p:spTree>
    <p:extLst>
      <p:ext uri="{BB962C8B-B14F-4D97-AF65-F5344CB8AC3E}">
        <p14:creationId xmlns:p14="http://schemas.microsoft.com/office/powerpoint/2010/main" val="386919147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>
          <a:xfrm>
            <a:off x="-736600" y="1143000"/>
            <a:ext cx="8331200" cy="3086100"/>
          </a:xfrm>
        </p:spPr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BE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F7F4D3A1-1B4A-4672-815D-9D8C4819C402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798830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5033" y="589241"/>
            <a:ext cx="7290197" cy="1253490"/>
          </a:xfrm>
        </p:spPr>
        <p:txBody>
          <a:bodyPr anchor="b"/>
          <a:lstStyle>
            <a:lvl1pPr algn="ctr"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5033" y="1891070"/>
            <a:ext cx="7290197" cy="869275"/>
          </a:xfrm>
        </p:spPr>
        <p:txBody>
          <a:bodyPr/>
          <a:lstStyle>
            <a:lvl1pPr marL="0" indent="0" algn="ctr">
              <a:buNone/>
              <a:defRPr sz="1260"/>
            </a:lvl1pPr>
            <a:lvl2pPr marL="240030" indent="0" algn="ctr">
              <a:buNone/>
              <a:defRPr sz="1050"/>
            </a:lvl2pPr>
            <a:lvl3pPr marL="480060" indent="0" algn="ctr">
              <a:buNone/>
              <a:defRPr sz="945"/>
            </a:lvl3pPr>
            <a:lvl4pPr marL="720090" indent="0" algn="ctr">
              <a:buNone/>
              <a:defRPr sz="840"/>
            </a:lvl4pPr>
            <a:lvl5pPr marL="960120" indent="0" algn="ctr">
              <a:buNone/>
              <a:defRPr sz="840"/>
            </a:lvl5pPr>
            <a:lvl6pPr marL="1200150" indent="0" algn="ctr">
              <a:buNone/>
              <a:defRPr sz="840"/>
            </a:lvl6pPr>
            <a:lvl7pPr marL="1440180" indent="0" algn="ctr">
              <a:buNone/>
              <a:defRPr sz="840"/>
            </a:lvl7pPr>
            <a:lvl8pPr marL="1680210" indent="0" algn="ctr">
              <a:buNone/>
              <a:defRPr sz="840"/>
            </a:lvl8pPr>
            <a:lvl9pPr marL="1920240" indent="0" algn="ctr">
              <a:buNone/>
              <a:defRPr sz="84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02/09/2025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280420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600"/>
    </mc:Choice>
    <mc:Fallback xmlns="">
      <p:transition advClick="0" advTm="126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02/09/2025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90601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600"/>
    </mc:Choice>
    <mc:Fallback xmlns="">
      <p:transition advClick="0" advTm="126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3205" y="897613"/>
            <a:ext cx="8383727" cy="1497687"/>
          </a:xfrm>
        </p:spPr>
        <p:txBody>
          <a:bodyPr anchor="b"/>
          <a:lstStyle>
            <a:lvl1pPr>
              <a:defRPr sz="315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3205" y="2409468"/>
            <a:ext cx="8383727" cy="787598"/>
          </a:xfrm>
        </p:spPr>
        <p:txBody>
          <a:bodyPr/>
          <a:lstStyle>
            <a:lvl1pPr marL="0" indent="0">
              <a:buNone/>
              <a:defRPr sz="1260">
                <a:solidFill>
                  <a:schemeClr val="tx1">
                    <a:tint val="75000"/>
                  </a:schemeClr>
                </a:solidFill>
              </a:defRPr>
            </a:lvl1pPr>
            <a:lvl2pPr marL="240030" indent="0">
              <a:buNone/>
              <a:defRPr sz="1050">
                <a:solidFill>
                  <a:schemeClr val="tx1">
                    <a:tint val="75000"/>
                  </a:schemeClr>
                </a:solidFill>
              </a:defRPr>
            </a:lvl2pPr>
            <a:lvl3pPr marL="480060" indent="0">
              <a:buNone/>
              <a:defRPr sz="945">
                <a:solidFill>
                  <a:schemeClr val="tx1">
                    <a:tint val="75000"/>
                  </a:schemeClr>
                </a:solidFill>
              </a:defRPr>
            </a:lvl3pPr>
            <a:lvl4pPr marL="72009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4pPr>
            <a:lvl5pPr marL="96012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5pPr>
            <a:lvl6pPr marL="120015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6pPr>
            <a:lvl7pPr marL="144018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7pPr>
            <a:lvl8pPr marL="168021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8pPr>
            <a:lvl9pPr marL="1920240" indent="0">
              <a:buNone/>
              <a:defRPr sz="84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02/09/2025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5190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600"/>
    </mc:Choice>
    <mc:Fallback xmlns="">
      <p:transition advClick="0" advTm="126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68268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20883" y="958453"/>
            <a:ext cx="4131112" cy="2284452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02/09/2025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010515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600"/>
    </mc:Choice>
    <mc:Fallback xmlns="">
      <p:transition advClick="0" advTm="126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191691"/>
            <a:ext cx="8383727" cy="695921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9535" y="882610"/>
            <a:ext cx="4112126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69535" y="1315164"/>
            <a:ext cx="4112126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920883" y="882610"/>
            <a:ext cx="4132378" cy="432554"/>
          </a:xfrm>
        </p:spPr>
        <p:txBody>
          <a:bodyPr anchor="b"/>
          <a:lstStyle>
            <a:lvl1pPr marL="0" indent="0">
              <a:buNone/>
              <a:defRPr sz="1260" b="1"/>
            </a:lvl1pPr>
            <a:lvl2pPr marL="240030" indent="0">
              <a:buNone/>
              <a:defRPr sz="1050" b="1"/>
            </a:lvl2pPr>
            <a:lvl3pPr marL="480060" indent="0">
              <a:buNone/>
              <a:defRPr sz="945" b="1"/>
            </a:lvl3pPr>
            <a:lvl4pPr marL="720090" indent="0">
              <a:buNone/>
              <a:defRPr sz="840" b="1"/>
            </a:lvl4pPr>
            <a:lvl5pPr marL="960120" indent="0">
              <a:buNone/>
              <a:defRPr sz="840" b="1"/>
            </a:lvl5pPr>
            <a:lvl6pPr marL="1200150" indent="0">
              <a:buNone/>
              <a:defRPr sz="840" b="1"/>
            </a:lvl6pPr>
            <a:lvl7pPr marL="1440180" indent="0">
              <a:buNone/>
              <a:defRPr sz="840" b="1"/>
            </a:lvl7pPr>
            <a:lvl8pPr marL="1680210" indent="0">
              <a:buNone/>
              <a:defRPr sz="840" b="1"/>
            </a:lvl8pPr>
            <a:lvl9pPr marL="1920240" indent="0">
              <a:buNone/>
              <a:defRPr sz="84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920883" y="1315164"/>
            <a:ext cx="4132378" cy="1934409"/>
          </a:xfrm>
        </p:spPr>
        <p:txBody>
          <a:bodyPr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02/09/2025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618216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600"/>
    </mc:Choice>
    <mc:Fallback xmlns="">
      <p:transition advClick="0" advTm="126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02/09/2025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465485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600"/>
    </mc:Choice>
    <mc:Fallback xmlns="">
      <p:transition advClick="0" advTm="126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02/09/2025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50393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600"/>
    </mc:Choice>
    <mc:Fallback xmlns="">
      <p:transition advClick="0" advTm="126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132378" y="518398"/>
            <a:ext cx="4920883" cy="2558653"/>
          </a:xfrm>
        </p:spPr>
        <p:txBody>
          <a:bodyPr/>
          <a:lstStyle>
            <a:lvl1pPr>
              <a:defRPr sz="1680"/>
            </a:lvl1pPr>
            <a:lvl2pPr>
              <a:defRPr sz="1470"/>
            </a:lvl2pPr>
            <a:lvl3pPr>
              <a:defRPr sz="1260"/>
            </a:lvl3pPr>
            <a:lvl4pPr>
              <a:defRPr sz="1050"/>
            </a:lvl4pPr>
            <a:lvl5pPr>
              <a:defRPr sz="1050"/>
            </a:lvl5pPr>
            <a:lvl6pPr>
              <a:defRPr sz="1050"/>
            </a:lvl6pPr>
            <a:lvl7pPr>
              <a:defRPr sz="1050"/>
            </a:lvl7pPr>
            <a:lvl8pPr>
              <a:defRPr sz="1050"/>
            </a:lvl8pPr>
            <a:lvl9pPr>
              <a:defRPr sz="1050"/>
            </a:lvl9pPr>
          </a:lstStyle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02/09/2025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85493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600"/>
    </mc:Choice>
    <mc:Fallback xmlns="">
      <p:transition advClick="0" advTm="126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69534" y="240030"/>
            <a:ext cx="3135038" cy="840105"/>
          </a:xfrm>
        </p:spPr>
        <p:txBody>
          <a:bodyPr anchor="b"/>
          <a:lstStyle>
            <a:lvl1pPr>
              <a:defRPr sz="168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132378" y="518398"/>
            <a:ext cx="4920883" cy="2558653"/>
          </a:xfrm>
        </p:spPr>
        <p:txBody>
          <a:bodyPr anchor="t"/>
          <a:lstStyle>
            <a:lvl1pPr marL="0" indent="0">
              <a:buNone/>
              <a:defRPr sz="1680"/>
            </a:lvl1pPr>
            <a:lvl2pPr marL="240030" indent="0">
              <a:buNone/>
              <a:defRPr sz="1470"/>
            </a:lvl2pPr>
            <a:lvl3pPr marL="480060" indent="0">
              <a:buNone/>
              <a:defRPr sz="1260"/>
            </a:lvl3pPr>
            <a:lvl4pPr marL="720090" indent="0">
              <a:buNone/>
              <a:defRPr sz="1050"/>
            </a:lvl4pPr>
            <a:lvl5pPr marL="960120" indent="0">
              <a:buNone/>
              <a:defRPr sz="1050"/>
            </a:lvl5pPr>
            <a:lvl6pPr marL="1200150" indent="0">
              <a:buNone/>
              <a:defRPr sz="1050"/>
            </a:lvl6pPr>
            <a:lvl7pPr marL="1440180" indent="0">
              <a:buNone/>
              <a:defRPr sz="1050"/>
            </a:lvl7pPr>
            <a:lvl8pPr marL="1680210" indent="0">
              <a:buNone/>
              <a:defRPr sz="1050"/>
            </a:lvl8pPr>
            <a:lvl9pPr marL="1920240" indent="0">
              <a:buNone/>
              <a:defRPr sz="105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69534" y="1080135"/>
            <a:ext cx="3135038" cy="2001084"/>
          </a:xfrm>
        </p:spPr>
        <p:txBody>
          <a:bodyPr/>
          <a:lstStyle>
            <a:lvl1pPr marL="0" indent="0">
              <a:buNone/>
              <a:defRPr sz="840"/>
            </a:lvl1pPr>
            <a:lvl2pPr marL="240030" indent="0">
              <a:buNone/>
              <a:defRPr sz="735"/>
            </a:lvl2pPr>
            <a:lvl3pPr marL="480060" indent="0">
              <a:buNone/>
              <a:defRPr sz="630"/>
            </a:lvl3pPr>
            <a:lvl4pPr marL="720090" indent="0">
              <a:buNone/>
              <a:defRPr sz="525"/>
            </a:lvl4pPr>
            <a:lvl5pPr marL="960120" indent="0">
              <a:buNone/>
              <a:defRPr sz="525"/>
            </a:lvl5pPr>
            <a:lvl6pPr marL="1200150" indent="0">
              <a:buNone/>
              <a:defRPr sz="525"/>
            </a:lvl6pPr>
            <a:lvl7pPr marL="1440180" indent="0">
              <a:buNone/>
              <a:defRPr sz="525"/>
            </a:lvl7pPr>
            <a:lvl8pPr marL="1680210" indent="0">
              <a:buNone/>
              <a:defRPr sz="525"/>
            </a:lvl8pPr>
            <a:lvl9pPr marL="1920240" indent="0">
              <a:buNone/>
              <a:defRPr sz="525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02/09/2025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359564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600"/>
    </mc:Choice>
    <mc:Fallback xmlns="">
      <p:transition advClick="0" advTm="126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02/09/2025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635130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600"/>
    </mc:Choice>
    <mc:Fallback xmlns="">
      <p:transition advClick="0" advTm="126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956063" y="191691"/>
            <a:ext cx="2095932" cy="3051215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68268" y="191691"/>
            <a:ext cx="6166292" cy="3051215"/>
          </a:xfrm>
        </p:spPr>
        <p:txBody>
          <a:bodyPr vert="eaVer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BAF885-B434-4C50-8160-EFBEA0070535}" type="datetimeFigureOut">
              <a:rPr lang="fr-FR" smtClean="0"/>
              <a:t>02/09/2025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881844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600"/>
    </mc:Choice>
    <mc:Fallback xmlns="">
      <p:transition advClick="0" advTm="126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20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68268" y="191691"/>
            <a:ext cx="8383727" cy="69592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68268" y="958453"/>
            <a:ext cx="8383727" cy="228445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68268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2BAF885-B434-4C50-8160-EFBEA0070535}" type="datetimeFigureOut">
              <a:rPr lang="fr-FR" smtClean="0"/>
              <a:t>02/09/2025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19837" y="3337084"/>
            <a:ext cx="328058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864936" y="3337084"/>
            <a:ext cx="2187059" cy="19169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63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298422A-1125-4F45-9B20-CAD560FF341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5035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mc:AlternateContent xmlns:mc="http://schemas.openxmlformats.org/markup-compatibility/2006" xmlns:p14="http://schemas.microsoft.com/office/powerpoint/2010/main">
    <mc:Choice Requires="p14">
      <p:transition p14:dur="10" advClick="0" advTm="12600"/>
    </mc:Choice>
    <mc:Fallback xmlns="">
      <p:transition advClick="0" advTm="12600"/>
    </mc:Fallback>
  </mc:AlternateContent>
  <p:txStyles>
    <p:titleStyle>
      <a:lvl1pPr algn="l" defTabSz="480060" rtl="0" eaLnBrk="1" latinLnBrk="0" hangingPunct="1">
        <a:lnSpc>
          <a:spcPct val="90000"/>
        </a:lnSpc>
        <a:spcBef>
          <a:spcPct val="0"/>
        </a:spcBef>
        <a:buNone/>
        <a:defRPr sz="231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20015" indent="-120015" algn="l" defTabSz="480060" rtl="0" eaLnBrk="1" latinLnBrk="0" hangingPunct="1">
        <a:lnSpc>
          <a:spcPct val="90000"/>
        </a:lnSpc>
        <a:spcBef>
          <a:spcPts val="525"/>
        </a:spcBef>
        <a:buFont typeface="Arial" panose="020B0604020202020204" pitchFamily="34" charset="0"/>
        <a:buChar char="•"/>
        <a:defRPr sz="1470" kern="1200">
          <a:solidFill>
            <a:schemeClr val="tx1"/>
          </a:solidFill>
          <a:latin typeface="+mn-lt"/>
          <a:ea typeface="+mn-ea"/>
          <a:cs typeface="+mn-cs"/>
        </a:defRPr>
      </a:lvl1pPr>
      <a:lvl2pPr marL="36004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260" kern="1200">
          <a:solidFill>
            <a:schemeClr val="tx1"/>
          </a:solidFill>
          <a:latin typeface="+mn-lt"/>
          <a:ea typeface="+mn-ea"/>
          <a:cs typeface="+mn-cs"/>
        </a:defRPr>
      </a:lvl2pPr>
      <a:lvl3pPr marL="60007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1050" kern="1200">
          <a:solidFill>
            <a:schemeClr val="tx1"/>
          </a:solidFill>
          <a:latin typeface="+mn-lt"/>
          <a:ea typeface="+mn-ea"/>
          <a:cs typeface="+mn-cs"/>
        </a:defRPr>
      </a:lvl3pPr>
      <a:lvl4pPr marL="84010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108013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32016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56019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2040255" indent="-120015" algn="l" defTabSz="480060" rtl="0" eaLnBrk="1" latinLnBrk="0" hangingPunct="1">
        <a:lnSpc>
          <a:spcPct val="90000"/>
        </a:lnSpc>
        <a:spcBef>
          <a:spcPts val="263"/>
        </a:spcBef>
        <a:buFont typeface="Arial" panose="020B0604020202020204" pitchFamily="34" charset="0"/>
        <a:buChar char="•"/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1pPr>
      <a:lvl2pPr marL="24003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2pPr>
      <a:lvl3pPr marL="48006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3pPr>
      <a:lvl4pPr marL="72009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4pPr>
      <a:lvl5pPr marL="96012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5pPr>
      <a:lvl6pPr marL="120015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6pPr>
      <a:lvl7pPr marL="144018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7pPr>
      <a:lvl8pPr marL="168021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8pPr>
      <a:lvl9pPr marL="1920240" algn="l" defTabSz="480060" rtl="0" eaLnBrk="1" latinLnBrk="0" hangingPunct="1">
        <a:defRPr sz="945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audio" Target="../media/audio1.wav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7" Type="http://schemas.openxmlformats.org/officeDocument/2006/relationships/image" Target="../media/image18.jp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7.jpeg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3.jpeg"/><Relationship Id="rId4" Type="http://schemas.openxmlformats.org/officeDocument/2006/relationships/image" Target="../media/image22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7" Type="http://schemas.openxmlformats.org/officeDocument/2006/relationships/image" Target="../media/image35.jpeg"/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4.jpeg"/><Relationship Id="rId5" Type="http://schemas.openxmlformats.org/officeDocument/2006/relationships/image" Target="../media/image33.jpeg"/><Relationship Id="rId4" Type="http://schemas.openxmlformats.org/officeDocument/2006/relationships/image" Target="../media/image32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e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g"/><Relationship Id="rId7" Type="http://schemas.openxmlformats.org/officeDocument/2006/relationships/image" Target="../media/image45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4.jpeg"/><Relationship Id="rId5" Type="http://schemas.openxmlformats.org/officeDocument/2006/relationships/image" Target="../media/image43.jpeg"/><Relationship Id="rId4" Type="http://schemas.openxmlformats.org/officeDocument/2006/relationships/image" Target="../media/image42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jpe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jpg"/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7.jpg"/><Relationship Id="rId4" Type="http://schemas.openxmlformats.org/officeDocument/2006/relationships/image" Target="../media/image56.jp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1.jpg"/><Relationship Id="rId5" Type="http://schemas.openxmlformats.org/officeDocument/2006/relationships/image" Target="../media/image60.gif"/><Relationship Id="rId4" Type="http://schemas.openxmlformats.org/officeDocument/2006/relationships/image" Target="../media/image5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24" name="Picture 8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5" name="Picture 9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263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6" name="Picture 10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9720000" cy="3600000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  <a:extLst/>
        </p:spPr>
      </p:pic>
      <p:sp>
        <p:nvSpPr>
          <p:cNvPr id="9" name="WordArt 4" descr="FOND OR 5"/>
          <p:cNvSpPr>
            <a:spLocks noChangeArrowheads="1" noChangeShapeType="1" noTextEdit="1"/>
          </p:cNvSpPr>
          <p:nvPr/>
        </p:nvSpPr>
        <p:spPr bwMode="auto">
          <a:xfrm>
            <a:off x="288000" y="185530"/>
            <a:ext cx="9000000" cy="3420000"/>
          </a:xfrm>
          <a:prstGeom prst="rect">
            <a:avLst/>
          </a:prstGeom>
        </p:spPr>
        <p:txBody>
          <a:bodyPr wrap="none" fromWordArt="1">
            <a:prstTxWarp prst="textDeflateBottom">
              <a:avLst/>
            </a:prstTxWarp>
            <a:scene3d>
              <a:camera prst="legacyObliqueTopRight"/>
              <a:lightRig rig="legacyFlat3" dir="b"/>
            </a:scene3d>
            <a:sp3d extrusionH="430200" contourW="12700" prstMaterial="legacyMatte">
              <a:extrusionClr>
                <a:schemeClr val="bg1"/>
              </a:extrusionClr>
              <a:contourClr>
                <a:schemeClr val="tx1"/>
              </a:contourClr>
            </a:sp3d>
          </a:bodyPr>
          <a:lstStyle/>
          <a:p>
            <a:pPr algn="ctr"/>
            <a:r>
              <a:rPr lang="fr-FR" sz="1875" b="1" kern="10" dirty="0">
                <a:ln w="12700">
                  <a:solidFill>
                    <a:schemeClr val="tx1"/>
                  </a:solidFill>
                  <a:round/>
                  <a:headEnd/>
                  <a:tailEnd/>
                </a:ln>
                <a:solidFill>
                  <a:schemeClr val="accent4"/>
                </a:solidFill>
                <a:latin typeface="Harrington"/>
              </a:rPr>
              <a:t>Quelques grottes de Wallonie (Belgique)</a:t>
            </a:r>
          </a:p>
          <a:p>
            <a:pPr algn="ctr"/>
            <a:endParaRPr lang="fr-FR" sz="1875" b="1" kern="10" dirty="0">
              <a:ln w="12700">
                <a:solidFill>
                  <a:schemeClr val="tx1"/>
                </a:solidFill>
                <a:round/>
                <a:headEnd/>
                <a:tailEnd/>
              </a:ln>
              <a:solidFill>
                <a:schemeClr val="accent4"/>
              </a:solidFill>
              <a:latin typeface="Harrington"/>
            </a:endParaRPr>
          </a:p>
        </p:txBody>
      </p:sp>
      <p:sp>
        <p:nvSpPr>
          <p:cNvPr id="10" name="ZoneTexte 9"/>
          <p:cNvSpPr txBox="1">
            <a:spLocks noChangeArrowheads="1"/>
          </p:cNvSpPr>
          <p:nvPr/>
        </p:nvSpPr>
        <p:spPr bwMode="auto">
          <a:xfrm flipH="1">
            <a:off x="-2" y="3060000"/>
            <a:ext cx="6516000" cy="523220"/>
          </a:xfrm>
          <a:prstGeom prst="rect">
            <a:avLst/>
          </a:prstGeom>
          <a:noFill/>
          <a:ln>
            <a:noFill/>
          </a:ln>
          <a:extLst/>
        </p:spPr>
        <p:txBody>
          <a:bodyPr wrap="square" lIns="0" rIns="0"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>
              <a:spcBef>
                <a:spcPct val="0"/>
              </a:spcBef>
              <a:buNone/>
            </a:pPr>
            <a:r>
              <a:rPr lang="fr-FR" altLang="fr-FR" sz="1400" b="1" i="1" dirty="0">
                <a:ln w="3175">
                  <a:noFill/>
                </a:ln>
                <a:solidFill>
                  <a:srgbClr val="FFFF00"/>
                </a:solidFill>
                <a:latin typeface="Andy" panose="03080602030302030203" pitchFamily="66" charset="0"/>
              </a:rPr>
              <a:t>Musique « Dans les ténèbres des Grottes » par John Dowland</a:t>
            </a:r>
          </a:p>
          <a:p>
            <a:pPr algn="ctr">
              <a:spcBef>
                <a:spcPct val="0"/>
              </a:spcBef>
              <a:buNone/>
            </a:pPr>
            <a:r>
              <a:rPr lang="fr-FR" altLang="fr-FR" sz="1400" b="1" i="1" dirty="0">
                <a:ln w="3175">
                  <a:noFill/>
                </a:ln>
                <a:solidFill>
                  <a:srgbClr val="FFFF00"/>
                </a:solidFill>
                <a:latin typeface="Andy" panose="03080602030302030203" pitchFamily="66" charset="0"/>
              </a:rPr>
              <a:t>Création du diaporama © Apex</a:t>
            </a:r>
          </a:p>
        </p:txBody>
      </p:sp>
    </p:spTree>
    <p:extLst>
      <p:ext uri="{BB962C8B-B14F-4D97-AF65-F5344CB8AC3E}">
        <p14:creationId xmlns:p14="http://schemas.microsoft.com/office/powerpoint/2010/main" val="1569339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600">
        <p:sndAc>
          <p:stSnd>
            <p:snd r:embed="rId3" name="John-Dowland.wav"/>
          </p:stSnd>
        </p:sndAc>
      </p:transition>
    </mc:Choice>
    <mc:Fallback xmlns="">
      <p:transition advClick="0" advTm="12600">
        <p:sndAc>
          <p:stSnd>
            <p:snd r:embed="rId5" name="John-Dowlan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0" fill="hold"/>
                                        <p:tgtEl>
                                          <p:spTgt spid="92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2500"/>
                                        <p:tgtEl>
                                          <p:spTgt spid="92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5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2500"/>
                                        <p:tgtEl>
                                          <p:spTgt spid="92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8" dur="25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25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2500"/>
                                        <p:tgtEl>
                                          <p:spTgt spid="92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5" dur="2500"/>
                                        <p:tgtEl>
                                          <p:spTgt spid="92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4000"/>
                            </p:stCondLst>
                            <p:childTnLst>
                              <p:par>
                                <p:cTn id="32" presetID="43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25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3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50" decel="500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1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2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2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3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3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4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4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50000">
                                          <p:val>
                                            <p:strVal val="#ppt_x+0.1550"/>
                                          </p:val>
                                        </p:tav>
                                        <p:tav tm="55000">
                                          <p:val>
                                            <p:strVal val="#ppt_x+0.1531"/>
                                          </p:val>
                                        </p:tav>
                                        <p:tav tm="60000">
                                          <p:val>
                                            <p:strVal val="#ppt_x+0.1474"/>
                                          </p:val>
                                        </p:tav>
                                        <p:tav tm="65000">
                                          <p:val>
                                            <p:strVal val="#ppt_x+0.1381"/>
                                          </p:val>
                                        </p:tav>
                                        <p:tav tm="70000">
                                          <p:val>
                                            <p:strVal val="#ppt_x+0.1254"/>
                                          </p:val>
                                        </p:tav>
                                        <p:tav tm="75000">
                                          <p:val>
                                            <p:strVal val="#ppt_x+0.1096"/>
                                          </p:val>
                                        </p:tav>
                                        <p:tav tm="80000">
                                          <p:val>
                                            <p:strVal val="#ppt_x+0.0911"/>
                                          </p:val>
                                        </p:tav>
                                        <p:tav tm="85000">
                                          <p:val>
                                            <p:strVal val="#ppt_x+0.0704"/>
                                          </p:val>
                                        </p:tav>
                                        <p:tav tm="90000">
                                          <p:val>
                                            <p:strVal val="#ppt_x+0.0479"/>
                                          </p:val>
                                        </p:tav>
                                        <p:tav tm="95000">
                                          <p:val>
                                            <p:strVal val="#ppt_x+0.024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0" decel="50000" fill="hold">
                                          <p:stCondLst>
                                            <p:cond delay="1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31"/>
                                          </p:val>
                                        </p:tav>
                                        <p:tav tm="5000">
                                          <p:val>
                                            <p:strVal val="#ppt_y+0.308"/>
                                          </p:val>
                                        </p:tav>
                                        <p:tav tm="10000">
                                          <p:val>
                                            <p:strVal val="#ppt_y+0.3024"/>
                                          </p:val>
                                        </p:tav>
                                        <p:tav tm="15000">
                                          <p:val>
                                            <p:strVal val="#ppt_y+0.2931"/>
                                          </p:val>
                                        </p:tav>
                                        <p:tav tm="20000">
                                          <p:val>
                                            <p:strVal val="#ppt_y+0.2804"/>
                                          </p:val>
                                        </p:tav>
                                        <p:tav tm="25000">
                                          <p:val>
                                            <p:strVal val="#ppt_y+0.2646"/>
                                          </p:val>
                                        </p:tav>
                                        <p:tav tm="30000">
                                          <p:val>
                                            <p:strVal val="#ppt_y+0.2461"/>
                                          </p:val>
                                        </p:tav>
                                        <p:tav tm="35000">
                                          <p:val>
                                            <p:strVal val="#ppt_y+0.2253"/>
                                          </p:val>
                                        </p:tav>
                                        <p:tav tm="40000">
                                          <p:val>
                                            <p:strVal val="#ppt_y+0.2029"/>
                                          </p:val>
                                        </p:tav>
                                        <p:tav tm="45000">
                                          <p:val>
                                            <p:strVal val="#ppt_y+0.1792"/>
                                          </p:val>
                                        </p:tav>
                                        <p:tav tm="50000">
                                          <p:val>
                                            <p:strVal val="#ppt_y+0.155"/>
                                          </p:val>
                                        </p:tav>
                                        <p:tav tm="55000">
                                          <p:val>
                                            <p:strVal val="#ppt_y+0.1307"/>
                                          </p:val>
                                        </p:tav>
                                        <p:tav tm="60000">
                                          <p:val>
                                            <p:strVal val="#ppt_y+0.1071"/>
                                          </p:val>
                                        </p:tav>
                                        <p:tav tm="65000">
                                          <p:val>
                                            <p:strVal val="#ppt_y+0.0846"/>
                                          </p:val>
                                        </p:tav>
                                        <p:tav tm="70000">
                                          <p:val>
                                            <p:strVal val="#ppt_y+0.0639"/>
                                          </p:val>
                                        </p:tav>
                                        <p:tav tm="75000">
                                          <p:val>
                                            <p:strVal val="#ppt_y+0.0454"/>
                                          </p:val>
                                        </p:tav>
                                        <p:tav tm="80000">
                                          <p:val>
                                            <p:strVal val="#ppt_y+0.0296"/>
                                          </p:val>
                                        </p:tav>
                                        <p:tav tm="85000">
                                          <p:val>
                                            <p:strVal val="#ppt_y+0.0169"/>
                                          </p:val>
                                        </p:tav>
                                        <p:tav tm="90000">
                                          <p:val>
                                            <p:strVal val="#ppt_y+0.0076"/>
                                          </p:val>
                                        </p:tav>
                                        <p:tav tm="95000">
                                          <p:val>
                                            <p:strVal val="#ppt_y+0.0019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36" name="Picture 16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</p:spPr>
      </p:pic>
      <p:pic>
        <p:nvPicPr>
          <p:cNvPr id="56334" name="Picture 1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983673">
            <a:off x="2412905" y="773811"/>
            <a:ext cx="1875241" cy="6945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56339" name="Picture 1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992923">
            <a:off x="5401480" y="2311990"/>
            <a:ext cx="1875241" cy="6945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8" name="Picture 1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940148">
            <a:off x="2431703" y="2248301"/>
            <a:ext cx="1875241" cy="6945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9" name="Picture 18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940148">
            <a:off x="5413291" y="773812"/>
            <a:ext cx="1875241" cy="694533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sp>
        <p:nvSpPr>
          <p:cNvPr id="7" name="ZoneTexte 6"/>
          <p:cNvSpPr txBox="1"/>
          <p:nvPr/>
        </p:nvSpPr>
        <p:spPr>
          <a:xfrm>
            <a:off x="-1" y="0"/>
            <a:ext cx="681201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>
                <a:solidFill>
                  <a:schemeClr val="bg1"/>
                </a:solidFill>
                <a:latin typeface="Segoe Print" panose="02000600000000000000" pitchFamily="2" charset="0"/>
              </a:rPr>
              <a:t>Gouffre de </a:t>
            </a:r>
            <a:r>
              <a:rPr lang="fr-FR" sz="1100" b="1" dirty="0" err="1">
                <a:solidFill>
                  <a:schemeClr val="bg1"/>
                </a:solidFill>
                <a:latin typeface="Segoe Print" panose="02000600000000000000" pitchFamily="2" charset="0"/>
              </a:rPr>
              <a:t>Belvaux</a:t>
            </a:r>
            <a:r>
              <a:rPr lang="fr-FR" sz="1100" b="1" dirty="0">
                <a:solidFill>
                  <a:schemeClr val="bg1"/>
                </a:solidFill>
                <a:latin typeface="Segoe Print" panose="02000600000000000000" pitchFamily="2" charset="0"/>
              </a:rPr>
              <a:t> à Rochefort</a:t>
            </a:r>
          </a:p>
        </p:txBody>
      </p:sp>
    </p:spTree>
    <p:extLst>
      <p:ext uri="{BB962C8B-B14F-4D97-AF65-F5344CB8AC3E}">
        <p14:creationId xmlns:p14="http://schemas.microsoft.com/office/powerpoint/2010/main" val="4270579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600"/>
    </mc:Choice>
    <mc:Fallback xmlns="">
      <p:transition advClick="0" advTm="126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9" presetClass="exit" presetSubtype="0" ac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9" dur="3000"/>
                                        <p:tgtEl>
                                          <p:spTgt spid="5633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563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3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5633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2" presetClass="exit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2" dur="3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563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6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9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2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3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6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39" dur="3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3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3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7" dur="2500"/>
                                        <p:tgtEl>
                                          <p:spTgt spid="563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20" name="Picture 4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4821" name="Oval 5" descr="web coucher4"/>
          <p:cNvSpPr>
            <a:spLocks noChangeArrowheads="1"/>
          </p:cNvSpPr>
          <p:nvPr/>
        </p:nvSpPr>
        <p:spPr bwMode="auto">
          <a:xfrm>
            <a:off x="3740025" y="734044"/>
            <a:ext cx="2202354" cy="1679748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037"/>
          </a:p>
        </p:txBody>
      </p:sp>
      <p:sp>
        <p:nvSpPr>
          <p:cNvPr id="34822" name="Oval 6" descr="web coucher4"/>
          <p:cNvSpPr>
            <a:spLocks noChangeArrowheads="1"/>
          </p:cNvSpPr>
          <p:nvPr/>
        </p:nvSpPr>
        <p:spPr bwMode="auto">
          <a:xfrm>
            <a:off x="3180384" y="1613604"/>
            <a:ext cx="1530784" cy="1181831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037"/>
          </a:p>
        </p:txBody>
      </p:sp>
      <p:sp>
        <p:nvSpPr>
          <p:cNvPr id="34823" name="Oval 7" descr="web coucher4"/>
          <p:cNvSpPr>
            <a:spLocks noChangeArrowheads="1"/>
          </p:cNvSpPr>
          <p:nvPr/>
        </p:nvSpPr>
        <p:spPr bwMode="auto">
          <a:xfrm>
            <a:off x="4972124" y="1613604"/>
            <a:ext cx="1530784" cy="1181831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037"/>
          </a:p>
        </p:txBody>
      </p:sp>
      <p:sp>
        <p:nvSpPr>
          <p:cNvPr id="6" name="ZoneTexte 5"/>
          <p:cNvSpPr txBox="1"/>
          <p:nvPr/>
        </p:nvSpPr>
        <p:spPr>
          <a:xfrm>
            <a:off x="-1" y="0"/>
            <a:ext cx="326065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>
                <a:solidFill>
                  <a:srgbClr val="FFFF00"/>
                </a:solidFill>
                <a:latin typeface="Segoe Print" panose="02000600000000000000" pitchFamily="2" charset="0"/>
              </a:rPr>
              <a:t>Grotte de Floreffe (province de Namur)</a:t>
            </a:r>
          </a:p>
        </p:txBody>
      </p:sp>
    </p:spTree>
    <p:extLst>
      <p:ext uri="{BB962C8B-B14F-4D97-AF65-F5344CB8AC3E}">
        <p14:creationId xmlns:p14="http://schemas.microsoft.com/office/powerpoint/2010/main" val="32831320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600"/>
    </mc:Choice>
    <mc:Fallback xmlns="">
      <p:transition advClick="0" advTm="126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6" dur="2500"/>
                                        <p:tgtEl>
                                          <p:spTgt spid="348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48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9" dur="2500"/>
                                        <p:tgtEl>
                                          <p:spTgt spid="3482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48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25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25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25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250" fill="hold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2500"/>
                            </p:stCondLst>
                            <p:childTnLst>
                              <p:par>
                                <p:cTn id="18" presetID="12" presetClass="exit" presetSubtype="4" fill="hold" grpId="1" nodeType="after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slide(fromBottom)">
                                      <p:cBhvr>
                                        <p:cTn id="19" dur="225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53" presetClass="exit" presetSubtype="0" fill="hold" grpId="2" nodeType="withEffect">
                                  <p:stCondLst>
                                    <p:cond delay="25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225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250"/>
                                        <p:tgtEl>
                                          <p:spTgt spid="348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4" dur="2250"/>
                                        <p:tgtEl>
                                          <p:spTgt spid="3482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249"/>
                                          </p:stCondLst>
                                        </p:cTn>
                                        <p:tgtEl>
                                          <p:spTgt spid="348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2500"/>
                                        <p:tgtEl>
                                          <p:spTgt spid="348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4821" grpId="0" animBg="1"/>
      <p:bldP spid="34821" grpId="1" animBg="1"/>
      <p:bldP spid="34821" grpId="2" animBg="1"/>
      <p:bldP spid="34822" grpId="0" animBg="1"/>
      <p:bldP spid="34823" grpId="0" animBg="1"/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2" name="Picture 4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63" y="450"/>
            <a:ext cx="9720000" cy="3600000"/>
          </a:xfrm>
          <a:prstGeom prst="rect">
            <a:avLst/>
          </a:prstGeom>
          <a:noFill/>
          <a:ln w="19050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73" name="AutoShape 5" descr="coupl101"/>
          <p:cNvSpPr>
            <a:spLocks noChangeArrowheads="1"/>
          </p:cNvSpPr>
          <p:nvPr/>
        </p:nvSpPr>
        <p:spPr bwMode="auto">
          <a:xfrm>
            <a:off x="5930362" y="2080589"/>
            <a:ext cx="1143833" cy="1024117"/>
          </a:xfrm>
          <a:prstGeom prst="flowChartOr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933"/>
          </a:p>
        </p:txBody>
      </p:sp>
      <p:sp>
        <p:nvSpPr>
          <p:cNvPr id="7175" name="AutoShape 7" descr="coupl101"/>
          <p:cNvSpPr>
            <a:spLocks noChangeArrowheads="1"/>
          </p:cNvSpPr>
          <p:nvPr/>
        </p:nvSpPr>
        <p:spPr bwMode="auto">
          <a:xfrm>
            <a:off x="3918778" y="2248198"/>
            <a:ext cx="1315343" cy="1097514"/>
          </a:xfrm>
          <a:prstGeom prst="flowChartOr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933"/>
          </a:p>
        </p:txBody>
      </p:sp>
      <p:sp>
        <p:nvSpPr>
          <p:cNvPr id="7176" name="AutoShape 8" descr="coupl101"/>
          <p:cNvSpPr>
            <a:spLocks noChangeArrowheads="1"/>
          </p:cNvSpPr>
          <p:nvPr/>
        </p:nvSpPr>
        <p:spPr bwMode="auto">
          <a:xfrm rot="-909135">
            <a:off x="4854635" y="1713108"/>
            <a:ext cx="1440000" cy="1296000"/>
          </a:xfrm>
          <a:prstGeom prst="flowChartOr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933"/>
          </a:p>
        </p:txBody>
      </p:sp>
      <p:sp>
        <p:nvSpPr>
          <p:cNvPr id="7177" name="AutoShape 9" descr="coupl101"/>
          <p:cNvSpPr>
            <a:spLocks noChangeArrowheads="1"/>
          </p:cNvSpPr>
          <p:nvPr/>
        </p:nvSpPr>
        <p:spPr bwMode="auto">
          <a:xfrm>
            <a:off x="4951791" y="934204"/>
            <a:ext cx="1145092" cy="984019"/>
          </a:xfrm>
          <a:prstGeom prst="flowChartOr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933"/>
          </a:p>
        </p:txBody>
      </p:sp>
      <p:sp>
        <p:nvSpPr>
          <p:cNvPr id="7178" name="AutoShape 10" descr="coupl101"/>
          <p:cNvSpPr>
            <a:spLocks noChangeArrowheads="1"/>
          </p:cNvSpPr>
          <p:nvPr/>
        </p:nvSpPr>
        <p:spPr bwMode="auto">
          <a:xfrm>
            <a:off x="5502405" y="1418098"/>
            <a:ext cx="1145092" cy="984019"/>
          </a:xfrm>
          <a:prstGeom prst="flowChartOr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933"/>
          </a:p>
        </p:txBody>
      </p:sp>
      <p:sp>
        <p:nvSpPr>
          <p:cNvPr id="7179" name="AutoShape 11" descr="coupl101"/>
          <p:cNvSpPr>
            <a:spLocks noChangeArrowheads="1"/>
          </p:cNvSpPr>
          <p:nvPr/>
        </p:nvSpPr>
        <p:spPr bwMode="auto">
          <a:xfrm>
            <a:off x="5899361" y="730673"/>
            <a:ext cx="1145092" cy="982936"/>
          </a:xfrm>
          <a:prstGeom prst="flowChartOr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/>
            <a:endParaRPr lang="fr-FR" sz="933"/>
          </a:p>
        </p:txBody>
      </p:sp>
      <p:sp>
        <p:nvSpPr>
          <p:cNvPr id="9" name="ZoneTexte 8"/>
          <p:cNvSpPr txBox="1"/>
          <p:nvPr/>
        </p:nvSpPr>
        <p:spPr>
          <a:xfrm>
            <a:off x="0" y="0"/>
            <a:ext cx="44940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>
                <a:solidFill>
                  <a:srgbClr val="FFFF00"/>
                </a:solidFill>
                <a:latin typeface="Segoe Print" panose="02000600000000000000" pitchFamily="2" charset="0"/>
              </a:rPr>
              <a:t>Grotte de la Chauve-Souris à Vaucelles (province de Namur)</a:t>
            </a:r>
          </a:p>
        </p:txBody>
      </p:sp>
    </p:spTree>
    <p:extLst>
      <p:ext uri="{BB962C8B-B14F-4D97-AF65-F5344CB8AC3E}">
        <p14:creationId xmlns:p14="http://schemas.microsoft.com/office/powerpoint/2010/main" val="4016499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600"/>
    </mc:Choice>
    <mc:Fallback xmlns="">
      <p:transition advClick="0" advTm="126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 decel="100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decel="1000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accel="100000" fill="hold">
                                          <p:stCondLst>
                                            <p:cond delay="200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8" presetClass="emph" presetSubtype="0" decel="5000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2500" fill="hold"/>
                                        <p:tgtEl>
                                          <p:spTgt spid="717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978" decel="100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978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978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978" decel="1000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" accel="100000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" accel="100000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7" dur="2500" fill="hold"/>
                                        <p:tgtEl>
                                          <p:spTgt spid="71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8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9" dur="30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1978" decel="100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1978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978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978" decel="1000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" accel="100000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" accel="100000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40" dur="2500" fill="hold"/>
                                        <p:tgtEl>
                                          <p:spTgt spid="71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41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2" dur="3000"/>
                                        <p:tgtEl>
                                          <p:spTgt spid="717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4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978" decel="100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1978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978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978" decel="1000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2" accel="100000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2" accel="100000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2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53" dur="2500" fill="hold"/>
                                        <p:tgtEl>
                                          <p:spTgt spid="71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54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5" dur="3000"/>
                                        <p:tgtEl>
                                          <p:spTgt spid="717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9" dur="1978" decel="100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0" dur="1978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978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1978" decel="1000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2" accel="100000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2" accel="100000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5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6" dur="2500" fill="hold"/>
                                        <p:tgtEl>
                                          <p:spTgt spid="71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8" dur="3000"/>
                                        <p:tgtEl>
                                          <p:spTgt spid="717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0" presetID="3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2" dur="1978" decel="100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3" dur="1978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1978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1978" decel="1000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6" dur="2" accel="100000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2" accel="100000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8" presetID="8" presetClass="emph" presetSubtype="0" autoRev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79" dur="2500" fill="hold"/>
                                        <p:tgtEl>
                                          <p:spTgt spid="717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80" presetID="10" presetClass="exit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81" dur="3000"/>
                                        <p:tgtEl>
                                          <p:spTgt spid="717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1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85" dur="40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6" presetID="41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2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3" grpId="0" animBg="1"/>
      <p:bldP spid="7173" grpId="1" animBg="1"/>
      <p:bldP spid="7173" grpId="2" animBg="1"/>
      <p:bldP spid="7175" grpId="0" animBg="1"/>
      <p:bldP spid="7175" grpId="1" animBg="1"/>
      <p:bldP spid="7175" grpId="2" animBg="1"/>
      <p:bldP spid="7176" grpId="0" animBg="1"/>
      <p:bldP spid="7176" grpId="1" animBg="1"/>
      <p:bldP spid="7176" grpId="2" animBg="1"/>
      <p:bldP spid="7177" grpId="0" animBg="1"/>
      <p:bldP spid="7177" grpId="1" animBg="1"/>
      <p:bldP spid="7177" grpId="2" animBg="1"/>
      <p:bldP spid="7178" grpId="0" animBg="1"/>
      <p:bldP spid="7178" grpId="1" animBg="1"/>
      <p:bldP spid="7178" grpId="2" animBg="1"/>
      <p:bldP spid="7179" grpId="0" animBg="1"/>
      <p:bldP spid="7179" grpId="1" animBg="1"/>
      <p:bldP spid="7179" grpId="2" animBg="1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œur 3"/>
          <p:cNvSpPr/>
          <p:nvPr/>
        </p:nvSpPr>
        <p:spPr>
          <a:xfrm rot="3716298" flipV="1">
            <a:off x="2923554" y="1778539"/>
            <a:ext cx="1072372" cy="1163890"/>
          </a:xfrm>
          <a:prstGeom prst="heart">
            <a:avLst/>
          </a:prstGeom>
          <a:blipFill dpi="0" rotWithShape="1"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933"/>
          </a:p>
        </p:txBody>
      </p:sp>
      <p:sp>
        <p:nvSpPr>
          <p:cNvPr id="9" name="Cœur 8"/>
          <p:cNvSpPr/>
          <p:nvPr/>
        </p:nvSpPr>
        <p:spPr>
          <a:xfrm rot="17959409">
            <a:off x="2905808" y="650639"/>
            <a:ext cx="1072372" cy="1194956"/>
          </a:xfrm>
          <a:prstGeom prst="hear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933"/>
          </a:p>
        </p:txBody>
      </p:sp>
      <p:sp>
        <p:nvSpPr>
          <p:cNvPr id="10" name="Cœur 9"/>
          <p:cNvSpPr/>
          <p:nvPr/>
        </p:nvSpPr>
        <p:spPr>
          <a:xfrm rot="7093308">
            <a:off x="5401828" y="1746092"/>
            <a:ext cx="1072372" cy="1134912"/>
          </a:xfrm>
          <a:prstGeom prst="hear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933"/>
          </a:p>
        </p:txBody>
      </p:sp>
      <p:sp>
        <p:nvSpPr>
          <p:cNvPr id="11" name="Cœur 10"/>
          <p:cNvSpPr/>
          <p:nvPr/>
        </p:nvSpPr>
        <p:spPr>
          <a:xfrm rot="3117418" flipH="1">
            <a:off x="5404324" y="782705"/>
            <a:ext cx="1072372" cy="1115733"/>
          </a:xfrm>
          <a:prstGeom prst="hear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933"/>
          </a:p>
        </p:txBody>
      </p:sp>
      <p:sp>
        <p:nvSpPr>
          <p:cNvPr id="12" name="Cœur 11"/>
          <p:cNvSpPr/>
          <p:nvPr/>
        </p:nvSpPr>
        <p:spPr>
          <a:xfrm>
            <a:off x="4182140" y="599105"/>
            <a:ext cx="1114182" cy="1025461"/>
          </a:xfrm>
          <a:prstGeom prst="hear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933"/>
          </a:p>
        </p:txBody>
      </p:sp>
      <p:sp>
        <p:nvSpPr>
          <p:cNvPr id="13" name="Cœur 12"/>
          <p:cNvSpPr/>
          <p:nvPr/>
        </p:nvSpPr>
        <p:spPr>
          <a:xfrm flipV="1">
            <a:off x="4182140" y="1997622"/>
            <a:ext cx="1114182" cy="1026284"/>
          </a:xfrm>
          <a:prstGeom prst="hear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933"/>
          </a:p>
        </p:txBody>
      </p:sp>
      <p:pic>
        <p:nvPicPr>
          <p:cNvPr id="3" name="Image 2"/>
          <p:cNvPicPr>
            <a:picLocks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263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/>
          <p:cNvSpPr txBox="1"/>
          <p:nvPr/>
        </p:nvSpPr>
        <p:spPr>
          <a:xfrm>
            <a:off x="0" y="0"/>
            <a:ext cx="559272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>
                <a:solidFill>
                  <a:srgbClr val="FFFF00"/>
                </a:solidFill>
                <a:latin typeface="Segoe Print" panose="02000600000000000000" pitchFamily="2" charset="0"/>
              </a:rPr>
              <a:t>Grotte de l'Abîme à Comblain-au-Pont (province de Liège)</a:t>
            </a:r>
          </a:p>
        </p:txBody>
      </p:sp>
    </p:spTree>
    <p:extLst>
      <p:ext uri="{BB962C8B-B14F-4D97-AF65-F5344CB8AC3E}">
        <p14:creationId xmlns:p14="http://schemas.microsoft.com/office/powerpoint/2010/main" val="3785313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600"/>
    </mc:Choice>
    <mc:Fallback xmlns="">
      <p:transition advClick="0" advTm="126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2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30" presetID="2" presetClass="exit" presetSubtype="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1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2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4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2" presetClass="exit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9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0" dur="2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2" presetID="2" presetClass="exit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3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2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2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7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8" dur="2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0" presetID="2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51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2" dur="2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41" presetClass="entr" presetSubtype="0" fill="hold" grpId="0" nodeType="withEffect">
                                  <p:stCondLst>
                                    <p:cond delay="225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3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3" name="Picture 5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9720000" cy="360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2778" name="Oval 10" descr="web paysage11"/>
          <p:cNvSpPr>
            <a:spLocks noChangeArrowheads="1"/>
          </p:cNvSpPr>
          <p:nvPr/>
        </p:nvSpPr>
        <p:spPr bwMode="auto">
          <a:xfrm flipH="1">
            <a:off x="3030921" y="959941"/>
            <a:ext cx="1754641" cy="1337378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037"/>
          </a:p>
        </p:txBody>
      </p:sp>
      <p:sp>
        <p:nvSpPr>
          <p:cNvPr id="32774" name="Oval 6" descr="web paysage11"/>
          <p:cNvSpPr>
            <a:spLocks noChangeArrowheads="1"/>
          </p:cNvSpPr>
          <p:nvPr/>
        </p:nvSpPr>
        <p:spPr bwMode="auto">
          <a:xfrm flipH="1">
            <a:off x="3851957" y="1146762"/>
            <a:ext cx="1643535" cy="1400750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037"/>
          </a:p>
        </p:txBody>
      </p:sp>
      <p:sp>
        <p:nvSpPr>
          <p:cNvPr id="32775" name="Oval 7" descr="web paysage11"/>
          <p:cNvSpPr>
            <a:spLocks noChangeArrowheads="1"/>
          </p:cNvSpPr>
          <p:nvPr/>
        </p:nvSpPr>
        <p:spPr bwMode="auto">
          <a:xfrm flipH="1">
            <a:off x="3441278" y="816751"/>
            <a:ext cx="2650890" cy="2021293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037"/>
          </a:p>
        </p:txBody>
      </p:sp>
      <p:sp>
        <p:nvSpPr>
          <p:cNvPr id="32776" name="Oval 8" descr="web paysage11"/>
          <p:cNvSpPr>
            <a:spLocks noChangeArrowheads="1"/>
          </p:cNvSpPr>
          <p:nvPr/>
        </p:nvSpPr>
        <p:spPr bwMode="auto">
          <a:xfrm flipH="1">
            <a:off x="4486489" y="1675953"/>
            <a:ext cx="1269069" cy="1058381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037"/>
          </a:p>
        </p:txBody>
      </p:sp>
      <p:sp>
        <p:nvSpPr>
          <p:cNvPr id="32777" name="Oval 9" descr="web paysage11"/>
          <p:cNvSpPr>
            <a:spLocks noChangeArrowheads="1"/>
          </p:cNvSpPr>
          <p:nvPr/>
        </p:nvSpPr>
        <p:spPr bwMode="auto">
          <a:xfrm flipH="1">
            <a:off x="5046608" y="1955773"/>
            <a:ext cx="1120106" cy="871559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037"/>
          </a:p>
        </p:txBody>
      </p:sp>
      <p:sp>
        <p:nvSpPr>
          <p:cNvPr id="8" name="ZoneTexte 7"/>
          <p:cNvSpPr txBox="1"/>
          <p:nvPr/>
        </p:nvSpPr>
        <p:spPr>
          <a:xfrm>
            <a:off x="0" y="0"/>
            <a:ext cx="486013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b="1" dirty="0">
                <a:solidFill>
                  <a:srgbClr val="FFFF00"/>
                </a:solidFill>
                <a:latin typeface="Segoe Print" panose="02000600000000000000" pitchFamily="2" charset="0"/>
              </a:rPr>
              <a:t>Grotte de Lorette à Rochefort (province de Namur)</a:t>
            </a:r>
          </a:p>
        </p:txBody>
      </p:sp>
    </p:spTree>
    <p:extLst>
      <p:ext uri="{BB962C8B-B14F-4D97-AF65-F5344CB8AC3E}">
        <p14:creationId xmlns:p14="http://schemas.microsoft.com/office/powerpoint/2010/main" val="2531234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600"/>
    </mc:Choice>
    <mc:Fallback xmlns="">
      <p:transition advClick="0" advTm="126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3000"/>
                                        <p:tgtEl>
                                          <p:spTgt spid="327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3000" fill="hold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1" dur="3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3000"/>
                                        <p:tgtEl>
                                          <p:spTgt spid="3277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5" dur="3000" fill="hold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6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000"/>
                                        <p:tgtEl>
                                          <p:spTgt spid="3277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8" presetClass="emph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Rot by="21600000">
                                      <p:cBhvr>
                                        <p:cTn id="21" dur="3000" fill="hold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2" presetID="53" presetClass="exit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3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3277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5" dur="3000"/>
                                        <p:tgtEl>
                                          <p:spTgt spid="327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28" dur="3000" fill="hold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9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327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mph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34" dur="3000" fill="hold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5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30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3000"/>
                                        <p:tgtEl>
                                          <p:spTgt spid="3277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27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2778" grpId="0" animBg="1"/>
      <p:bldP spid="32778" grpId="1" animBg="1"/>
      <p:bldP spid="32774" grpId="0" animBg="1"/>
      <p:bldP spid="32774" grpId="1" animBg="1"/>
      <p:bldP spid="32775" grpId="0" animBg="1"/>
      <p:bldP spid="32775" grpId="1" animBg="1"/>
      <p:bldP spid="32776" grpId="0" animBg="1"/>
      <p:bldP spid="32776" grpId="1" animBg="1"/>
      <p:bldP spid="32777" grpId="0" animBg="1"/>
      <p:bldP spid="32777" grpId="1" animBg="1"/>
      <p:bldP spid="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8E448B09-CAFE-4335-A717-AAB6FE6E5AE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305"/>
            <a:ext cx="9720263" cy="3597839"/>
          </a:xfrm>
          <a:prstGeom prst="rect">
            <a:avLst/>
          </a:prstGeom>
        </p:spPr>
      </p:pic>
      <p:sp>
        <p:nvSpPr>
          <p:cNvPr id="76826" name="Oval 26" descr="121764_Appache45_029"/>
          <p:cNvSpPr>
            <a:spLocks noChangeArrowheads="1"/>
          </p:cNvSpPr>
          <p:nvPr/>
        </p:nvSpPr>
        <p:spPr bwMode="auto">
          <a:xfrm flipH="1">
            <a:off x="4206533" y="617846"/>
            <a:ext cx="1555200" cy="1555474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rgbClr val="FFCC00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endParaRPr lang="fr-FR" sz="933"/>
          </a:p>
        </p:txBody>
      </p:sp>
      <p:sp>
        <p:nvSpPr>
          <p:cNvPr id="76827" name="Oval 27" descr="121764_Appache45_029"/>
          <p:cNvSpPr>
            <a:spLocks noChangeArrowheads="1"/>
          </p:cNvSpPr>
          <p:nvPr/>
        </p:nvSpPr>
        <p:spPr bwMode="auto">
          <a:xfrm flipH="1">
            <a:off x="3512213" y="1527754"/>
            <a:ext cx="1400400" cy="1400475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rgbClr val="FFCC00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endParaRPr lang="fr-FR" sz="933"/>
          </a:p>
        </p:txBody>
      </p:sp>
      <p:sp>
        <p:nvSpPr>
          <p:cNvPr id="76828" name="Oval 28" descr="121764_Appache45_029"/>
          <p:cNvSpPr>
            <a:spLocks noChangeArrowheads="1"/>
          </p:cNvSpPr>
          <p:nvPr/>
        </p:nvSpPr>
        <p:spPr bwMode="auto">
          <a:xfrm flipH="1">
            <a:off x="5205813" y="1331530"/>
            <a:ext cx="1088420" cy="1088420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rgbClr val="FFCC00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endParaRPr lang="fr-FR" sz="933"/>
          </a:p>
        </p:txBody>
      </p:sp>
      <p:sp>
        <p:nvSpPr>
          <p:cNvPr id="11" name="ZoneTexte 10"/>
          <p:cNvSpPr txBox="1"/>
          <p:nvPr/>
        </p:nvSpPr>
        <p:spPr>
          <a:xfrm>
            <a:off x="0" y="0"/>
            <a:ext cx="4540496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>
                <a:solidFill>
                  <a:srgbClr val="FFFF00"/>
                </a:solidFill>
                <a:latin typeface="Segoe Print" panose="02000600000000000000" pitchFamily="2" charset="0"/>
              </a:rPr>
              <a:t>Grotte de Ramioul à </a:t>
            </a:r>
            <a:r>
              <a:rPr lang="fr-FR" sz="1100" dirty="0" err="1">
                <a:solidFill>
                  <a:srgbClr val="FFFF00"/>
                </a:solidFill>
                <a:latin typeface="Segoe Print" panose="02000600000000000000" pitchFamily="2" charset="0"/>
              </a:rPr>
              <a:t>Ivoz</a:t>
            </a:r>
            <a:r>
              <a:rPr lang="fr-FR" sz="1100" dirty="0">
                <a:solidFill>
                  <a:srgbClr val="FFFF00"/>
                </a:solidFill>
                <a:latin typeface="Segoe Print" panose="02000600000000000000" pitchFamily="2" charset="0"/>
              </a:rPr>
              <a:t>-Ramet (province de Liège)</a:t>
            </a:r>
          </a:p>
        </p:txBody>
      </p:sp>
    </p:spTree>
    <p:extLst>
      <p:ext uri="{BB962C8B-B14F-4D97-AF65-F5344CB8AC3E}">
        <p14:creationId xmlns:p14="http://schemas.microsoft.com/office/powerpoint/2010/main" val="14851739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600"/>
    </mc:Choice>
    <mc:Fallback xmlns="">
      <p:transition advClick="0" advTm="126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6" dur="3000" fill="hold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7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/>
                                        <p:tgtEl>
                                          <p:spTgt spid="768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" dur="3000"/>
                                        <p:tgtEl>
                                          <p:spTgt spid="7682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8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3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14" dur="3000" fill="hold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5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30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7682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9" dur="3000"/>
                                        <p:tgtEl>
                                          <p:spTgt spid="7682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8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3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 C 0.015 0.032  0.037 0.06533  0.055 0.07867  C 0.082 0.1  0.108 0.108  0.113 0.09733  C 0.117 0.08667  0.099 0.06  0.072 0.03867  C 0.054 0.02533  0.021 0.016  -0.008 0.01467  C -0.036 0.016  -0.07 0.02533  -0.088 0.03867  C -0.115 0.06  -0.133 0.08667  -0.128 0.09733  C -0.123 0.108  -0.097 0.1  -0.071 0.07867  C -0.053 0.06533  -0.03 0.032  -0.016 0  C -0.001 -0.03333  0.009 -0.07733  0.009 -0.10533  C 0.009 -0.148  0.002 -0.18133  -0.008 -0.18133  C -0.017 -0.18133  -0.025 -0.148  -0.025 -0.10533  C -0.025 -0.07733  -0.014 -0.03333  0 0  Z" pathEditMode="relative" ptsTypes="">
                                      <p:cBhvr>
                                        <p:cTn id="22" dur="3000" fill="hold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23" presetID="49" presetClass="exit" presetSubtype="0" accel="10000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7682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27" dur="3000"/>
                                        <p:tgtEl>
                                          <p:spTgt spid="7682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68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3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41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6826" grpId="0" animBg="1"/>
      <p:bldP spid="76826" grpId="1" animBg="1"/>
      <p:bldP spid="76827" grpId="0" animBg="1"/>
      <p:bldP spid="76827" grpId="1" animBg="1"/>
      <p:bldP spid="76828" grpId="0" animBg="1"/>
      <p:bldP spid="76828" grpId="1" animBg="1"/>
      <p:bldP spid="11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6" name="Picture 4"/>
          <p:cNvPicPr>
            <a:picLocks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067" y="0"/>
            <a:ext cx="9717866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3798" name="Oval 6" descr="slide0003_image004"/>
          <p:cNvSpPr>
            <a:spLocks noChangeArrowheads="1"/>
          </p:cNvSpPr>
          <p:nvPr/>
        </p:nvSpPr>
        <p:spPr bwMode="auto">
          <a:xfrm rot="1565359">
            <a:off x="2725422" y="835636"/>
            <a:ext cx="2456566" cy="1181831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037"/>
          </a:p>
        </p:txBody>
      </p:sp>
      <p:sp>
        <p:nvSpPr>
          <p:cNvPr id="33799" name="Oval 7" descr="slide0003_image004"/>
          <p:cNvSpPr>
            <a:spLocks noChangeArrowheads="1"/>
          </p:cNvSpPr>
          <p:nvPr/>
        </p:nvSpPr>
        <p:spPr bwMode="auto">
          <a:xfrm rot="-2051819">
            <a:off x="3096226" y="925948"/>
            <a:ext cx="3000386" cy="1804844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037"/>
          </a:p>
        </p:txBody>
      </p:sp>
      <p:sp>
        <p:nvSpPr>
          <p:cNvPr id="33800" name="Oval 8" descr="slide0003_image004"/>
          <p:cNvSpPr>
            <a:spLocks noChangeArrowheads="1"/>
          </p:cNvSpPr>
          <p:nvPr/>
        </p:nvSpPr>
        <p:spPr bwMode="auto">
          <a:xfrm rot="2174203">
            <a:off x="4384196" y="1148592"/>
            <a:ext cx="2625338" cy="1283061"/>
          </a:xfrm>
          <a:prstGeom prst="ellipse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1pPr>
            <a:lvl2pPr marL="742950" indent="-28575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2pPr>
            <a:lvl3pPr marL="11430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3pPr>
            <a:lvl4pPr marL="16002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4pPr>
            <a:lvl5pPr marL="2057400" indent="-228600" eaLnBrk="0" hangingPunct="0">
              <a:defRPr sz="2000" b="1">
                <a:solidFill>
                  <a:schemeClr val="tx1"/>
                </a:solidFill>
                <a:latin typeface="Aria Script SSi" pitchFamily="18" charset="0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defRPr sz="2000" b="1">
                <a:solidFill>
                  <a:schemeClr val="tx1"/>
                </a:solidFill>
                <a:latin typeface="Aria Script SSi" pitchFamily="18" charset="0"/>
              </a:defRPr>
            </a:lvl9pPr>
          </a:lstStyle>
          <a:p>
            <a:pPr eaLnBrk="1" hangingPunct="1"/>
            <a:endParaRPr lang="fr-FR" sz="1037"/>
          </a:p>
        </p:txBody>
      </p:sp>
      <p:sp>
        <p:nvSpPr>
          <p:cNvPr id="6" name="ZoneTexte 5"/>
          <p:cNvSpPr txBox="1"/>
          <p:nvPr/>
        </p:nvSpPr>
        <p:spPr>
          <a:xfrm>
            <a:off x="0" y="0"/>
            <a:ext cx="412543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>
                <a:solidFill>
                  <a:srgbClr val="FFFF00"/>
                </a:solidFill>
                <a:latin typeface="Segoe Print" panose="02000600000000000000" pitchFamily="2" charset="0"/>
              </a:rPr>
              <a:t>Grotte de Rosée à </a:t>
            </a:r>
            <a:r>
              <a:rPr lang="fr-FR" sz="1100" dirty="0" err="1">
                <a:solidFill>
                  <a:srgbClr val="FFFF00"/>
                </a:solidFill>
                <a:latin typeface="Segoe Print" panose="02000600000000000000" pitchFamily="2" charset="0"/>
              </a:rPr>
              <a:t>Shein</a:t>
            </a:r>
            <a:r>
              <a:rPr lang="fr-FR" sz="1100" dirty="0">
                <a:solidFill>
                  <a:srgbClr val="FFFF00"/>
                </a:solidFill>
                <a:latin typeface="Segoe Print" panose="02000600000000000000" pitchFamily="2" charset="0"/>
              </a:rPr>
              <a:t>-Bas </a:t>
            </a:r>
            <a:r>
              <a:rPr lang="fr-FR" sz="1100" b="1" dirty="0">
                <a:solidFill>
                  <a:srgbClr val="FFFF00"/>
                </a:solidFill>
                <a:latin typeface="Segoe Print" panose="02000600000000000000" pitchFamily="2" charset="0"/>
              </a:rPr>
              <a:t>(province de Liège)</a:t>
            </a:r>
            <a:endParaRPr lang="fr-FR" sz="1100" dirty="0">
              <a:solidFill>
                <a:srgbClr val="FFFF00"/>
              </a:solidFill>
              <a:latin typeface="Segoe Print" panose="020006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6054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600"/>
    </mc:Choice>
    <mc:Fallback xmlns="">
      <p:transition advClick="0" advTm="126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2500"/>
                                        <p:tgtEl>
                                          <p:spTgt spid="338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2500"/>
                                        <p:tgtEl>
                                          <p:spTgt spid="337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8" presetClass="entr" presetSubtype="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3" dur="2500"/>
                                        <p:tgtEl>
                                          <p:spTgt spid="337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xit" presetSubtype="1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250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2500"/>
                                        <p:tgtEl>
                                          <p:spTgt spid="3380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38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17" presetClass="exit" presetSubtype="1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/>
                                        <p:tgtEl>
                                          <p:spTgt spid="3379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37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2" presetID="17" presetClass="exit" presetSubtype="10" fill="hold" grpId="1" nodeType="withEffect">
                                  <p:stCondLst>
                                    <p:cond delay="2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3" dur="250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3379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337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18" presetClass="entr" presetSubtype="6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28" dur="3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41" presetClass="entr" presetSubtype="0" fill="hold" grpId="0" nodeType="withEffect">
                                  <p:stCondLst>
                                    <p:cond delay="50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8" grpId="0" animBg="1"/>
      <p:bldP spid="33798" grpId="1" animBg="1"/>
      <p:bldP spid="33799" grpId="0" animBg="1"/>
      <p:bldP spid="33799" grpId="1" animBg="1"/>
      <p:bldP spid="33800" grpId="0" animBg="1"/>
      <p:bldP spid="33800" grpId="1" animBg="1"/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92" name="Picture 1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263" cy="3600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3" name="Oval 13" descr="jfjtyu"/>
          <p:cNvSpPr>
            <a:spLocks noChangeArrowheads="1"/>
          </p:cNvSpPr>
          <p:nvPr/>
        </p:nvSpPr>
        <p:spPr bwMode="auto">
          <a:xfrm>
            <a:off x="5288088" y="1406480"/>
            <a:ext cx="933168" cy="933168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764"/>
          </a:p>
        </p:txBody>
      </p:sp>
      <p:sp>
        <p:nvSpPr>
          <p:cNvPr id="20494" name="Oval 14" descr="jfjtyu"/>
          <p:cNvSpPr>
            <a:spLocks noChangeArrowheads="1"/>
          </p:cNvSpPr>
          <p:nvPr/>
        </p:nvSpPr>
        <p:spPr bwMode="auto">
          <a:xfrm>
            <a:off x="5388034" y="907682"/>
            <a:ext cx="933168" cy="933168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764"/>
          </a:p>
        </p:txBody>
      </p:sp>
      <p:sp>
        <p:nvSpPr>
          <p:cNvPr id="20495" name="Oval 15" descr="jfjtyu"/>
          <p:cNvSpPr>
            <a:spLocks noChangeArrowheads="1"/>
          </p:cNvSpPr>
          <p:nvPr/>
        </p:nvSpPr>
        <p:spPr bwMode="auto">
          <a:xfrm>
            <a:off x="4497844" y="1380869"/>
            <a:ext cx="933168" cy="933168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764"/>
          </a:p>
        </p:txBody>
      </p:sp>
      <p:sp>
        <p:nvSpPr>
          <p:cNvPr id="20496" name="Oval 16" descr="jfjtyu"/>
          <p:cNvSpPr>
            <a:spLocks noChangeArrowheads="1"/>
          </p:cNvSpPr>
          <p:nvPr/>
        </p:nvSpPr>
        <p:spPr bwMode="auto">
          <a:xfrm>
            <a:off x="6029584" y="1406480"/>
            <a:ext cx="933168" cy="933168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764"/>
          </a:p>
        </p:txBody>
      </p:sp>
      <p:sp>
        <p:nvSpPr>
          <p:cNvPr id="20497" name="Oval 17" descr="jfjtyu"/>
          <p:cNvSpPr>
            <a:spLocks noChangeArrowheads="1"/>
          </p:cNvSpPr>
          <p:nvPr/>
        </p:nvSpPr>
        <p:spPr bwMode="auto">
          <a:xfrm>
            <a:off x="4982115" y="1930760"/>
            <a:ext cx="933168" cy="933168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764"/>
          </a:p>
        </p:txBody>
      </p:sp>
      <p:sp>
        <p:nvSpPr>
          <p:cNvPr id="20498" name="Oval 18" descr="jfjtyu"/>
          <p:cNvSpPr>
            <a:spLocks noChangeArrowheads="1"/>
          </p:cNvSpPr>
          <p:nvPr/>
        </p:nvSpPr>
        <p:spPr bwMode="auto">
          <a:xfrm>
            <a:off x="5757412" y="2067666"/>
            <a:ext cx="933168" cy="933168"/>
          </a:xfrm>
          <a:prstGeom prst="ellipse">
            <a:avLst/>
          </a:prstGeom>
          <a:blipFill dpi="0" rotWithShape="1">
            <a:blip r:embed="rId3"/>
            <a:srcRect/>
            <a:stretch>
              <a:fillRect/>
            </a:stretch>
          </a:blipFill>
          <a:ln w="9525">
            <a:solidFill>
              <a:schemeClr val="bg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764"/>
          </a:p>
        </p:txBody>
      </p:sp>
      <p:sp>
        <p:nvSpPr>
          <p:cNvPr id="9" name="ZoneTexte 8"/>
          <p:cNvSpPr txBox="1"/>
          <p:nvPr/>
        </p:nvSpPr>
        <p:spPr>
          <a:xfrm>
            <a:off x="0" y="0"/>
            <a:ext cx="69627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rgbClr val="FFFF00"/>
                </a:solidFill>
                <a:latin typeface="Segoe Print" panose="02000600000000000000" pitchFamily="2" charset="0"/>
              </a:rPr>
              <a:t>Grotte La Merveilleuse à Dinant (province de Namur)</a:t>
            </a:r>
          </a:p>
        </p:txBody>
      </p:sp>
    </p:spTree>
    <p:extLst>
      <p:ext uri="{BB962C8B-B14F-4D97-AF65-F5344CB8AC3E}">
        <p14:creationId xmlns:p14="http://schemas.microsoft.com/office/powerpoint/2010/main" val="878514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600"/>
    </mc:Choice>
    <mc:Fallback xmlns="">
      <p:transition advClick="0" advTm="126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275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9" dur="275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0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2" dur="2500"/>
                                        <p:tgtEl>
                                          <p:spTgt spid="204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" presetClass="exit" presetSubtype="1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4" dur="2500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2500"/>
                                        <p:tgtEl>
                                          <p:spTgt spid="2049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4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9" dur="2500"/>
                                        <p:tgtEl>
                                          <p:spTgt spid="204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1" dur="2500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2500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4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6" dur="25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8" dur="2500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2500"/>
                                        <p:tgtEl>
                                          <p:spTgt spid="2049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33" dur="2500"/>
                                        <p:tgtEl>
                                          <p:spTgt spid="204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2" presetClass="exit" presetSubtype="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5" dur="2500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2500"/>
                                        <p:tgtEl>
                                          <p:spTgt spid="2049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8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0" dur="2500"/>
                                        <p:tgtEl>
                                          <p:spTgt spid="204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" presetClass="exit" presetSubtype="8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2" dur="2500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2500"/>
                                        <p:tgtEl>
                                          <p:spTgt spid="204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4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47" dur="2500"/>
                                        <p:tgtEl>
                                          <p:spTgt spid="204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9" dur="2500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2500"/>
                                        <p:tgtEl>
                                          <p:spTgt spid="204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04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1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3" grpId="0" animBg="1"/>
      <p:bldP spid="20493" grpId="1" animBg="1"/>
      <p:bldP spid="20494" grpId="0" animBg="1"/>
      <p:bldP spid="20494" grpId="1" animBg="1"/>
      <p:bldP spid="20495" grpId="0" animBg="1"/>
      <p:bldP spid="20495" grpId="1" animBg="1"/>
      <p:bldP spid="20496" grpId="0" animBg="1"/>
      <p:bldP spid="20496" grpId="1" animBg="1"/>
      <p:bldP spid="20497" grpId="0" animBg="1"/>
      <p:bldP spid="20497" grpId="1" animBg="1"/>
      <p:bldP spid="20498" grpId="0" animBg="1"/>
      <p:bldP spid="20498" grpId="1" animBg="1"/>
      <p:bldP spid="9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702" name="Picture 6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703" name="Picture 7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590730" y="858835"/>
            <a:ext cx="2538137" cy="9400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pic>
        <p:nvPicPr>
          <p:cNvPr id="29704" name="Picture 8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-1981588">
            <a:off x="4038775" y="1244266"/>
            <a:ext cx="1959568" cy="725765"/>
          </a:xfrm>
          <a:prstGeom prst="rect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pic>
        <p:nvPicPr>
          <p:cNvPr id="29705" name="Picture 9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586808" y="1590375"/>
            <a:ext cx="2538138" cy="94005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pic>
        <p:nvPicPr>
          <p:cNvPr id="29706" name="Picture 10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578739">
            <a:off x="2884037" y="2608184"/>
            <a:ext cx="1815058" cy="672243"/>
          </a:xfrm>
          <a:prstGeom prst="rect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pic>
        <p:nvPicPr>
          <p:cNvPr id="29707" name="Picture 11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rot="1124866">
            <a:off x="1942149" y="1069052"/>
            <a:ext cx="2629500" cy="973889"/>
          </a:xfrm>
          <a:prstGeom prst="rect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pic>
        <p:nvPicPr>
          <p:cNvPr id="29708" name="Picture 1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278636" y="2317902"/>
            <a:ext cx="3359211" cy="1244152"/>
          </a:xfrm>
          <a:prstGeom prst="rect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xtLst/>
        </p:spPr>
      </p:pic>
      <p:sp>
        <p:nvSpPr>
          <p:cNvPr id="9" name="ZoneTexte 8"/>
          <p:cNvSpPr txBox="1"/>
          <p:nvPr/>
        </p:nvSpPr>
        <p:spPr>
          <a:xfrm>
            <a:off x="0" y="0"/>
            <a:ext cx="3590730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>
                <a:solidFill>
                  <a:srgbClr val="FFFF00"/>
                </a:solidFill>
                <a:latin typeface="Segoe Print" panose="02000600000000000000" pitchFamily="2" charset="0"/>
              </a:rPr>
              <a:t>Grotte Sainte-Anne à Tilff (province de Liège)</a:t>
            </a:r>
          </a:p>
        </p:txBody>
      </p:sp>
    </p:spTree>
    <p:extLst>
      <p:ext uri="{BB962C8B-B14F-4D97-AF65-F5344CB8AC3E}">
        <p14:creationId xmlns:p14="http://schemas.microsoft.com/office/powerpoint/2010/main" val="4083090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600"/>
    </mc:Choice>
    <mc:Fallback xmlns="">
      <p:transition advClick="0" advTm="126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2500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2500"/>
                                        <p:tgtEl>
                                          <p:spTgt spid="297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9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0" dur="25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25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5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2500"/>
                                        <p:tgtEl>
                                          <p:spTgt spid="297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97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25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5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5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500"/>
                                        <p:tgtEl>
                                          <p:spTgt spid="297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97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7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2" dur="25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25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25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/>
                                        <p:tgtEl>
                                          <p:spTgt spid="297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97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8" dur="25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/>
                                        <p:tgtEl>
                                          <p:spTgt spid="2970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9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2500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/>
                                        <p:tgtEl>
                                          <p:spTgt spid="2970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29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39" dur="3000"/>
                                        <p:tgtEl>
                                          <p:spTgt spid="297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41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osange 3"/>
          <p:cNvSpPr/>
          <p:nvPr/>
        </p:nvSpPr>
        <p:spPr>
          <a:xfrm>
            <a:off x="2721231" y="624449"/>
            <a:ext cx="1429613" cy="1493069"/>
          </a:xfrm>
          <a:prstGeom prst="diamond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933"/>
          </a:p>
        </p:txBody>
      </p:sp>
      <p:sp>
        <p:nvSpPr>
          <p:cNvPr id="6" name="Losange 5"/>
          <p:cNvSpPr/>
          <p:nvPr/>
        </p:nvSpPr>
        <p:spPr>
          <a:xfrm>
            <a:off x="5569418" y="624449"/>
            <a:ext cx="1429613" cy="1493069"/>
          </a:xfrm>
          <a:prstGeom prst="diamond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933"/>
          </a:p>
        </p:txBody>
      </p:sp>
      <p:sp>
        <p:nvSpPr>
          <p:cNvPr id="7" name="Losange 6"/>
          <p:cNvSpPr/>
          <p:nvPr/>
        </p:nvSpPr>
        <p:spPr>
          <a:xfrm>
            <a:off x="4150845" y="624449"/>
            <a:ext cx="1429613" cy="1493069"/>
          </a:xfrm>
          <a:prstGeom prst="diamond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55000" dir="5400000" sy="-100000" algn="bl" rotWithShape="0"/>
          </a:effectLst>
          <a:scene3d>
            <a:camera prst="orthographicFront"/>
            <a:lightRig rig="threePt" dir="t"/>
          </a:scene3d>
          <a:sp3d>
            <a:bevelT w="101600" prst="riblet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933"/>
          </a:p>
        </p:txBody>
      </p:sp>
      <p:pic>
        <p:nvPicPr>
          <p:cNvPr id="2" name="Image 1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9720000" cy="3602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/>
          <p:nvPr/>
        </p:nvSpPr>
        <p:spPr>
          <a:xfrm>
            <a:off x="0" y="0"/>
            <a:ext cx="4103511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>
                <a:latin typeface="Segoe Script" panose="030B0504020000000003" pitchFamily="66" charset="0"/>
              </a:rPr>
              <a:t>Grotte </a:t>
            </a:r>
            <a:r>
              <a:rPr lang="fr-FR" sz="1100" dirty="0" err="1">
                <a:latin typeface="Segoe Script" panose="030B0504020000000003" pitchFamily="66" charset="0"/>
              </a:rPr>
              <a:t>Scladina</a:t>
            </a:r>
            <a:r>
              <a:rPr lang="fr-FR" sz="1100" dirty="0">
                <a:latin typeface="Segoe Script" panose="030B0504020000000003" pitchFamily="66" charset="0"/>
              </a:rPr>
              <a:t> à </a:t>
            </a:r>
            <a:r>
              <a:rPr lang="fr-FR" sz="1100" dirty="0" err="1">
                <a:latin typeface="Segoe Script" panose="030B0504020000000003" pitchFamily="66" charset="0"/>
              </a:rPr>
              <a:t>Sclayn</a:t>
            </a:r>
            <a:r>
              <a:rPr lang="fr-FR" sz="1100" dirty="0">
                <a:latin typeface="Segoe Script" panose="030B0504020000000003" pitchFamily="66" charset="0"/>
              </a:rPr>
              <a:t> (province de Namur)</a:t>
            </a:r>
          </a:p>
        </p:txBody>
      </p:sp>
    </p:spTree>
    <p:extLst>
      <p:ext uri="{BB962C8B-B14F-4D97-AF65-F5344CB8AC3E}">
        <p14:creationId xmlns:p14="http://schemas.microsoft.com/office/powerpoint/2010/main" val="31026308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600"/>
    </mc:Choice>
    <mc:Fallback xmlns="">
      <p:transition advClick="0" advTm="126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250" accel="50000" fill="hold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4" dur="2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36" presetID="52" presetClass="exit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3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3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39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2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3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4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6" presetID="52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Scale>
                                      <p:cBhvr>
                                        <p:cTn id="47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100000" y="100000"/>
                                      <p:to x="250000" y="250000"/>
                                    </p:animScale>
                                    <p:animMotion origin="layout" path="M 0.0000 0.0000 C 0.03802 0.0 0.1441 0.02341 0.1826 0.0915 C 0.22118 0.15964 0.24705 0.31256 0.2318 0.4083 C 0.21649 0.50394 0.20747 0.57948 0.0908 0.6661 C -0.02552 0.75279 -0.37517 0.88508 -0.4674 0.9289" pathEditMode="relative" ptsTypes="">
                                      <p:cBhvr>
                                        <p:cTn id="48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out" filter="fade">
                                      <p:cBhvr>
                                        <p:cTn id="49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53" dur="275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1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1169"/>
            <a:ext cx="9720000" cy="360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Ellipse 2"/>
          <p:cNvSpPr/>
          <p:nvPr/>
        </p:nvSpPr>
        <p:spPr>
          <a:xfrm>
            <a:off x="3034183" y="605638"/>
            <a:ext cx="1269892" cy="1368652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fr-CA" sz="933"/>
          </a:p>
        </p:txBody>
      </p:sp>
      <p:sp>
        <p:nvSpPr>
          <p:cNvPr id="6" name="Ellipse 5"/>
          <p:cNvSpPr/>
          <p:nvPr/>
        </p:nvSpPr>
        <p:spPr>
          <a:xfrm>
            <a:off x="5419451" y="605638"/>
            <a:ext cx="1269892" cy="1368652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fr-CA" sz="933"/>
          </a:p>
        </p:txBody>
      </p:sp>
      <p:sp>
        <p:nvSpPr>
          <p:cNvPr id="7" name="Ellipse 6"/>
          <p:cNvSpPr/>
          <p:nvPr/>
        </p:nvSpPr>
        <p:spPr>
          <a:xfrm>
            <a:off x="4224864" y="1588830"/>
            <a:ext cx="1269892" cy="1368652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solidFill>
              <a:srgbClr val="0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fr-CA" sz="933"/>
          </a:p>
        </p:txBody>
      </p:sp>
      <p:sp>
        <p:nvSpPr>
          <p:cNvPr id="8" name="ZoneTexte 7"/>
          <p:cNvSpPr txBox="1"/>
          <p:nvPr/>
        </p:nvSpPr>
        <p:spPr>
          <a:xfrm>
            <a:off x="-1" y="0"/>
            <a:ext cx="6741043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>
                <a:solidFill>
                  <a:srgbClr val="FFFF00"/>
                </a:solidFill>
                <a:latin typeface="Segoe Script" panose="030B0504020000000003" pitchFamily="66" charset="0"/>
              </a:rPr>
              <a:t>Grottes de </a:t>
            </a:r>
            <a:r>
              <a:rPr lang="fr-FR" sz="1100" dirty="0" err="1">
                <a:solidFill>
                  <a:srgbClr val="FFFF00"/>
                </a:solidFill>
                <a:latin typeface="Segoe Script" panose="030B0504020000000003" pitchFamily="66" charset="0"/>
              </a:rPr>
              <a:t>Folx-les-Caves</a:t>
            </a:r>
            <a:r>
              <a:rPr lang="fr-FR" sz="1100" dirty="0">
                <a:solidFill>
                  <a:srgbClr val="FFFF00"/>
                </a:solidFill>
                <a:latin typeface="Segoe Script" panose="030B0504020000000003" pitchFamily="66" charset="0"/>
              </a:rPr>
              <a:t> (province du Brabant wallon)</a:t>
            </a:r>
          </a:p>
        </p:txBody>
      </p:sp>
    </p:spTree>
    <p:extLst>
      <p:ext uri="{BB962C8B-B14F-4D97-AF65-F5344CB8AC3E}">
        <p14:creationId xmlns:p14="http://schemas.microsoft.com/office/powerpoint/2010/main" val="586754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600"/>
    </mc:Choice>
    <mc:Fallback xmlns="">
      <p:transition advClick="0" advTm="126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275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0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275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4" dur="2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2" presetClass="exit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27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#ppt_h*1.125000"/>
                                          </p:val>
                                        </p:tav>
                                      </p:tavLst>
                                    </p:anim>
                                    <p:animEffect transition="out" filter="wipe(down)">
                                      <p:cBhvr>
                                        <p:cTn id="18" dur="2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0"/>
            <a:ext cx="9720263" cy="3600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riangle isocèle 2"/>
          <p:cNvSpPr>
            <a:spLocks/>
          </p:cNvSpPr>
          <p:nvPr/>
        </p:nvSpPr>
        <p:spPr>
          <a:xfrm rot="2150333">
            <a:off x="3299803" y="664545"/>
            <a:ext cx="1875241" cy="1687717"/>
          </a:xfrm>
          <a:prstGeom prst="triangl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fr-CA" sz="933"/>
          </a:p>
        </p:txBody>
      </p:sp>
      <p:sp>
        <p:nvSpPr>
          <p:cNvPr id="6" name="Triangle isocèle 5"/>
          <p:cNvSpPr>
            <a:spLocks/>
          </p:cNvSpPr>
          <p:nvPr/>
        </p:nvSpPr>
        <p:spPr>
          <a:xfrm rot="2150333">
            <a:off x="3928329" y="923633"/>
            <a:ext cx="1875241" cy="1687717"/>
          </a:xfrm>
          <a:prstGeom prst="triangl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fr-CA" sz="933"/>
          </a:p>
        </p:txBody>
      </p:sp>
      <p:sp>
        <p:nvSpPr>
          <p:cNvPr id="7" name="Triangle isocèle 6"/>
          <p:cNvSpPr>
            <a:spLocks/>
          </p:cNvSpPr>
          <p:nvPr/>
        </p:nvSpPr>
        <p:spPr>
          <a:xfrm rot="2150333">
            <a:off x="4500796" y="1147618"/>
            <a:ext cx="1875241" cy="1687717"/>
          </a:xfrm>
          <a:prstGeom prst="triangl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>
              <a:defRPr/>
            </a:pPr>
            <a:endParaRPr lang="fr-CA" sz="933"/>
          </a:p>
        </p:txBody>
      </p:sp>
      <p:sp>
        <p:nvSpPr>
          <p:cNvPr id="8" name="ZoneTexte 7"/>
          <p:cNvSpPr txBox="1"/>
          <p:nvPr/>
        </p:nvSpPr>
        <p:spPr>
          <a:xfrm>
            <a:off x="0" y="0"/>
            <a:ext cx="313155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>
                <a:solidFill>
                  <a:srgbClr val="FFFF00"/>
                </a:solidFill>
                <a:latin typeface="Segoe Script" panose="030B0504020000000003" pitchFamily="66" charset="0"/>
              </a:rPr>
              <a:t>Grottes de Goyet (province de Namur)</a:t>
            </a:r>
          </a:p>
        </p:txBody>
      </p:sp>
    </p:spTree>
    <p:extLst>
      <p:ext uri="{BB962C8B-B14F-4D97-AF65-F5344CB8AC3E}">
        <p14:creationId xmlns:p14="http://schemas.microsoft.com/office/powerpoint/2010/main" val="2992790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600"/>
    </mc:Choice>
    <mc:Fallback xmlns="">
      <p:transition advClick="0" advTm="126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3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2" presetClass="exit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7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3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41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6" grpId="0" animBg="1"/>
      <p:bldP spid="7" grpId="0" animBg="1"/>
      <p:bldP spid="8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-1" y="1121"/>
            <a:ext cx="9720263" cy="3600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9" name="AutoShape 5" descr="bb674d74"/>
          <p:cNvSpPr>
            <a:spLocks noChangeArrowheads="1"/>
          </p:cNvSpPr>
          <p:nvPr/>
        </p:nvSpPr>
        <p:spPr bwMode="auto">
          <a:xfrm flipH="1">
            <a:off x="3789903" y="721771"/>
            <a:ext cx="1467858" cy="1273761"/>
          </a:xfrm>
          <a:prstGeom prst="flowChartConnector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764"/>
          </a:p>
        </p:txBody>
      </p:sp>
      <p:sp>
        <p:nvSpPr>
          <p:cNvPr id="6150" name="AutoShape 6" descr="bb674d74"/>
          <p:cNvSpPr>
            <a:spLocks noChangeArrowheads="1"/>
          </p:cNvSpPr>
          <p:nvPr/>
        </p:nvSpPr>
        <p:spPr bwMode="auto">
          <a:xfrm flipH="1">
            <a:off x="4554159" y="797927"/>
            <a:ext cx="1436856" cy="1290609"/>
          </a:xfrm>
          <a:prstGeom prst="flowChartConnector">
            <a:avLst/>
          </a:prstGeom>
          <a:blipFill dpi="0" rotWithShape="1"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764"/>
          </a:p>
        </p:txBody>
      </p:sp>
      <p:sp>
        <p:nvSpPr>
          <p:cNvPr id="6151" name="AutoShape 7" descr="bb674d74"/>
          <p:cNvSpPr>
            <a:spLocks noChangeArrowheads="1"/>
          </p:cNvSpPr>
          <p:nvPr/>
        </p:nvSpPr>
        <p:spPr bwMode="auto">
          <a:xfrm flipH="1">
            <a:off x="3729247" y="1486027"/>
            <a:ext cx="1375527" cy="1273761"/>
          </a:xfrm>
          <a:prstGeom prst="flowChartConnector">
            <a:avLst/>
          </a:prstGeom>
          <a:blipFill dpi="0" rotWithShape="1"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764"/>
          </a:p>
        </p:txBody>
      </p:sp>
      <p:sp>
        <p:nvSpPr>
          <p:cNvPr id="6154" name="AutoShape 10" descr="bb674d74"/>
          <p:cNvSpPr>
            <a:spLocks noChangeArrowheads="1"/>
          </p:cNvSpPr>
          <p:nvPr/>
        </p:nvSpPr>
        <p:spPr bwMode="auto">
          <a:xfrm flipH="1">
            <a:off x="4645817" y="1566717"/>
            <a:ext cx="1436856" cy="1273761"/>
          </a:xfrm>
          <a:prstGeom prst="flowChartConnector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>
            <a:solidFill>
              <a:schemeClr val="tx1"/>
            </a:solidFill>
            <a:round/>
            <a:headEnd/>
            <a:tailEnd/>
          </a:ln>
          <a:effectLst/>
          <a:extLst/>
        </p:spPr>
        <p:txBody>
          <a:bodyPr wrap="none" anchor="ctr"/>
          <a:lstStyle>
            <a:lvl1pPr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marL="742950" indent="-28575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marL="1143000" indent="-22860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marL="1600200" indent="-22860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marL="2057400" indent="-22860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endParaRPr lang="fr-FR" sz="764"/>
          </a:p>
        </p:txBody>
      </p:sp>
      <p:sp>
        <p:nvSpPr>
          <p:cNvPr id="11" name="ZoneTexte 10"/>
          <p:cNvSpPr txBox="1"/>
          <p:nvPr/>
        </p:nvSpPr>
        <p:spPr>
          <a:xfrm>
            <a:off x="0" y="0"/>
            <a:ext cx="4645817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>
                <a:solidFill>
                  <a:srgbClr val="FFFF00"/>
                </a:solidFill>
                <a:latin typeface="Segoe Script" panose="030B0504020000000003" pitchFamily="66" charset="0"/>
              </a:rPr>
              <a:t>Grottes de Han-sur-</a:t>
            </a:r>
            <a:r>
              <a:rPr lang="fr-FR" sz="1100" dirty="0" err="1">
                <a:solidFill>
                  <a:srgbClr val="FFFF00"/>
                </a:solidFill>
                <a:latin typeface="Segoe Script" panose="030B0504020000000003" pitchFamily="66" charset="0"/>
              </a:rPr>
              <a:t>Lesse</a:t>
            </a:r>
            <a:r>
              <a:rPr lang="fr-FR" sz="1100" dirty="0">
                <a:solidFill>
                  <a:srgbClr val="FFFF00"/>
                </a:solidFill>
                <a:latin typeface="Segoe Script" panose="030B0504020000000003" pitchFamily="66" charset="0"/>
              </a:rPr>
              <a:t> (province de Namur)</a:t>
            </a:r>
          </a:p>
        </p:txBody>
      </p:sp>
    </p:spTree>
    <p:extLst>
      <p:ext uri="{BB962C8B-B14F-4D97-AF65-F5344CB8AC3E}">
        <p14:creationId xmlns:p14="http://schemas.microsoft.com/office/powerpoint/2010/main" val="2726629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600"/>
    </mc:Choice>
    <mc:Fallback xmlns="">
      <p:transition advClick="0" advTm="126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30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xit" presetSubtype="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3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3000"/>
                                        <p:tgtEl>
                                          <p:spTgt spid="61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4" dur="3000"/>
                                        <p:tgtEl>
                                          <p:spTgt spid="61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xit" presetSubtype="1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6" dur="3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3000"/>
                                        <p:tgtEl>
                                          <p:spTgt spid="615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30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" presetClass="exit" presetSubtype="3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3" dur="30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3000"/>
                                        <p:tgtEl>
                                          <p:spTgt spid="61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6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8" dur="30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" presetClass="exit" presetSubtype="9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0" dur="300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3000"/>
                                        <p:tgtEl>
                                          <p:spTgt spid="615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5" dur="3000"/>
                                        <p:tgtEl>
                                          <p:spTgt spid="61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1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9" grpId="0" animBg="1"/>
      <p:bldP spid="6149" grpId="1" animBg="1"/>
      <p:bldP spid="6150" grpId="0" animBg="1"/>
      <p:bldP spid="6150" grpId="1" animBg="1"/>
      <p:bldP spid="6151" grpId="0" animBg="1"/>
      <p:bldP spid="6151" grpId="1" animBg="1"/>
      <p:bldP spid="6154" grpId="0" animBg="1"/>
      <p:bldP spid="6154" grpId="1" animBg="1"/>
      <p:bldP spid="11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osange 3"/>
          <p:cNvSpPr>
            <a:spLocks/>
          </p:cNvSpPr>
          <p:nvPr/>
        </p:nvSpPr>
        <p:spPr>
          <a:xfrm>
            <a:off x="2713766" y="568309"/>
            <a:ext cx="1437079" cy="2426236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933"/>
          </a:p>
        </p:txBody>
      </p:sp>
      <p:sp>
        <p:nvSpPr>
          <p:cNvPr id="6" name="Losange 5"/>
          <p:cNvSpPr/>
          <p:nvPr/>
        </p:nvSpPr>
        <p:spPr>
          <a:xfrm>
            <a:off x="4160177" y="568309"/>
            <a:ext cx="1437079" cy="2426236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933"/>
          </a:p>
        </p:txBody>
      </p:sp>
      <p:sp>
        <p:nvSpPr>
          <p:cNvPr id="7" name="Losange 6"/>
          <p:cNvSpPr/>
          <p:nvPr/>
        </p:nvSpPr>
        <p:spPr>
          <a:xfrm>
            <a:off x="5606748" y="568309"/>
            <a:ext cx="1437079" cy="2426236"/>
          </a:xfrm>
          <a:prstGeom prst="diamond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  <a:effectLst>
            <a:reflection blurRad="6350" stA="50000" endA="300" endPos="90000" dist="50800" dir="5400000" sy="-100000" algn="bl" rotWithShape="0"/>
          </a:effectLst>
          <a:scene3d>
            <a:camera prst="orthographicFront"/>
            <a:lightRig rig="threePt" dir="t"/>
          </a:scene3d>
          <a:sp3d>
            <a:bevelT prst="convex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933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263" cy="360009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/>
          <p:cNvSpPr txBox="1"/>
          <p:nvPr/>
        </p:nvSpPr>
        <p:spPr>
          <a:xfrm>
            <a:off x="0" y="0"/>
            <a:ext cx="396948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>
                <a:solidFill>
                  <a:schemeClr val="bg1"/>
                </a:solidFill>
                <a:latin typeface="Segoe Script" panose="030B0504020000000003" pitchFamily="66" charset="0"/>
              </a:rPr>
              <a:t>Grottes de </a:t>
            </a:r>
            <a:r>
              <a:rPr lang="fr-FR" sz="1100" dirty="0" err="1">
                <a:solidFill>
                  <a:schemeClr val="bg1"/>
                </a:solidFill>
                <a:latin typeface="Segoe Script" panose="030B0504020000000003" pitchFamily="66" charset="0"/>
              </a:rPr>
              <a:t>Hotton</a:t>
            </a:r>
            <a:r>
              <a:rPr lang="fr-FR" sz="1100" dirty="0">
                <a:solidFill>
                  <a:schemeClr val="bg1"/>
                </a:solidFill>
                <a:latin typeface="Segoe Script" panose="030B0504020000000003" pitchFamily="66" charset="0"/>
              </a:rPr>
              <a:t> (province de Luxembourg)</a:t>
            </a:r>
          </a:p>
        </p:txBody>
      </p:sp>
    </p:spTree>
    <p:extLst>
      <p:ext uri="{BB962C8B-B14F-4D97-AF65-F5344CB8AC3E}">
        <p14:creationId xmlns:p14="http://schemas.microsoft.com/office/powerpoint/2010/main" val="1226387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600"/>
    </mc:Choice>
    <mc:Fallback xmlns="">
      <p:transition advClick="0" advTm="126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68098E-7 1.89959E-6 C 0.02991 -0.06751 0.07496 -0.11025 0.125 -0.11025 C 0.17504 -0.11025 0.22009 -0.06751 0.25 1.89959E-6 C 0.22009 0.0675 0.17504 0.11024 0.125 0.11024 C 0.07496 0.11024 0.02991 0.0675 3.68098E-7 1.89959E-6 Z " pathEditMode="relative" rAng="0" ptsTypes="AAAAA">
                                      <p:cBhvr>
                                        <p:cTn id="6" dur="2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1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4.90798E-7 1.89959E-6 C 0.02991 -0.06751 0.07496 -0.11025 0.125 -0.11025 C 0.17504 -0.11025 0.22009 -0.06751 0.25 1.89959E-6 C 0.22009 0.0675 0.17504 0.11024 0.125 0.11024 C 0.07496 0.11024 0.02991 0.0675 4.90798E-7 1.89959E-6 Z " pathEditMode="relative" rAng="0" ptsTypes="AAAAA">
                                      <p:cBhvr>
                                        <p:cTn id="8" dur="2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2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2.33129E-6 1.89959E-6 C 0.02991 -0.06751 0.07496 -0.11025 0.125 -0.11025 C 0.17504 -0.11025 0.22009 -0.06751 0.25 1.89959E-6 C 0.22009 0.0675 0.17504 0.11024 0.125 0.11024 C 0.07496 0.11024 0.02991 0.0675 2.33129E-6 1.89959E-6 Z " pathEditMode="relative" rAng="0" ptsTypes="AAAAA">
                                      <p:cBhvr>
                                        <p:cTn id="10" dur="2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2500" y="0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2" presetID="8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2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6" dur="2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9" dur="2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41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0"/>
            <a:ext cx="9720000" cy="360036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0" cmpd="tri">
                <a:solidFill>
                  <a:srgbClr val="3366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8379" name="Oval 11" descr="mimosa-plante"/>
          <p:cNvSpPr>
            <a:spLocks noChangeArrowheads="1"/>
          </p:cNvSpPr>
          <p:nvPr/>
        </p:nvSpPr>
        <p:spPr bwMode="auto">
          <a:xfrm>
            <a:off x="3087248" y="624270"/>
            <a:ext cx="1181694" cy="2333212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85725" cmpd="tri">
            <a:solidFill>
              <a:srgbClr val="FF0000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endParaRPr lang="fr-FR" sz="933">
              <a:ln>
                <a:solidFill>
                  <a:srgbClr val="FF0000"/>
                </a:solidFill>
              </a:ln>
            </a:endParaRPr>
          </a:p>
        </p:txBody>
      </p:sp>
      <p:sp>
        <p:nvSpPr>
          <p:cNvPr id="58380" name="Oval 12" descr="mimosa-plante"/>
          <p:cNvSpPr>
            <a:spLocks noChangeArrowheads="1"/>
          </p:cNvSpPr>
          <p:nvPr/>
        </p:nvSpPr>
        <p:spPr bwMode="auto">
          <a:xfrm>
            <a:off x="4455492" y="898352"/>
            <a:ext cx="1058244" cy="1897706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63500" cmpd="tri">
            <a:solidFill>
              <a:srgbClr val="FF0000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endParaRPr lang="fr-FR" sz="933"/>
          </a:p>
        </p:txBody>
      </p:sp>
      <p:sp>
        <p:nvSpPr>
          <p:cNvPr id="58381" name="Oval 13" descr="mimosa-plante"/>
          <p:cNvSpPr>
            <a:spLocks noChangeArrowheads="1"/>
          </p:cNvSpPr>
          <p:nvPr/>
        </p:nvSpPr>
        <p:spPr bwMode="auto">
          <a:xfrm>
            <a:off x="5668734" y="1053354"/>
            <a:ext cx="932736" cy="1587022"/>
          </a:xfrm>
          <a:prstGeom prst="ellipse">
            <a:avLst/>
          </a:prstGeom>
          <a:blipFill dpi="0" rotWithShape="1"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mpd="tri">
            <a:solidFill>
              <a:srgbClr val="FF0000"/>
            </a:solidFill>
            <a:round/>
            <a:headEnd/>
            <a:tailEnd/>
          </a:ln>
          <a:effectLst/>
          <a:extLst/>
        </p:spPr>
        <p:txBody>
          <a:bodyPr wrap="none" anchor="ctr"/>
          <a:lstStyle/>
          <a:p>
            <a:endParaRPr lang="fr-FR" sz="933"/>
          </a:p>
        </p:txBody>
      </p:sp>
      <p:sp>
        <p:nvSpPr>
          <p:cNvPr id="6" name="ZoneTexte 5"/>
          <p:cNvSpPr txBox="1"/>
          <p:nvPr/>
        </p:nvSpPr>
        <p:spPr>
          <a:xfrm>
            <a:off x="0" y="0"/>
            <a:ext cx="3636335" cy="261610"/>
          </a:xfrm>
          <a:prstGeom prst="rect">
            <a:avLst/>
          </a:prstGeom>
          <a:noFill/>
        </p:spPr>
        <p:txBody>
          <a:bodyPr wrap="square" lIns="90000" rtlCol="0">
            <a:spAutoFit/>
          </a:bodyPr>
          <a:lstStyle/>
          <a:p>
            <a:r>
              <a:rPr lang="fr-FR" sz="1100" dirty="0">
                <a:solidFill>
                  <a:srgbClr val="FFFF00"/>
                </a:solidFill>
                <a:latin typeface="Segoe Script" panose="030B0504020000000003" pitchFamily="66" charset="0"/>
              </a:rPr>
              <a:t>Grottes de </a:t>
            </a:r>
            <a:r>
              <a:rPr lang="fr-FR" sz="1100" dirty="0" err="1">
                <a:solidFill>
                  <a:srgbClr val="FFFF00"/>
                </a:solidFill>
                <a:latin typeface="Segoe Script" panose="030B0504020000000003" pitchFamily="66" charset="0"/>
              </a:rPr>
              <a:t>Lustin</a:t>
            </a:r>
            <a:r>
              <a:rPr lang="fr-FR" sz="1100" dirty="0">
                <a:solidFill>
                  <a:srgbClr val="FFFF00"/>
                </a:solidFill>
                <a:latin typeface="Segoe Script" panose="030B0504020000000003" pitchFamily="66" charset="0"/>
              </a:rPr>
              <a:t> (province de Namur)</a:t>
            </a:r>
          </a:p>
        </p:txBody>
      </p:sp>
    </p:spTree>
    <p:extLst>
      <p:ext uri="{BB962C8B-B14F-4D97-AF65-F5344CB8AC3E}">
        <p14:creationId xmlns:p14="http://schemas.microsoft.com/office/powerpoint/2010/main" val="14951144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600"/>
    </mc:Choice>
    <mc:Fallback xmlns="">
      <p:transition advClick="0" advTm="126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500"/>
                                        <p:tgtEl>
                                          <p:spTgt spid="583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2500"/>
                                        <p:tgtEl>
                                          <p:spTgt spid="58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3" dur="2500"/>
                                        <p:tgtEl>
                                          <p:spTgt spid="583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2500"/>
                            </p:stCondLst>
                            <p:childTnLst>
                              <p:par>
                                <p:cTn id="15" presetID="25" presetClass="exit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6" dur="30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500" de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500" accel="50000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83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27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375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375" decel="50000">
                                          <p:stCondLst>
                                            <p:cond delay="1375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375" accel="50000">
                                          <p:stCondLst>
                                            <p:cond delay="1375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750"/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375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375" decel="50000">
                                          <p:stCondLst>
                                            <p:cond delay="1375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375" accel="50000">
                                          <p:stCondLst>
                                            <p:cond delay="1375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2749"/>
                                          </p:stCondLst>
                                        </p:cTn>
                                        <p:tgtEl>
                                          <p:spTgt spid="58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25" presetClass="exit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6" dur="250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2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250" de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250" ac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.4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/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1250" ac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1250" de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/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250" accel="50000">
                                          <p:stCondLst>
                                            <p:cond delay="1250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499"/>
                                          </p:stCondLst>
                                        </p:cTn>
                                        <p:tgtEl>
                                          <p:spTgt spid="583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3000"/>
                                        <p:tgtEl>
                                          <p:spTgt spid="58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1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8379" grpId="0" animBg="1"/>
      <p:bldP spid="58379" grpId="1" animBg="1"/>
      <p:bldP spid="58380" grpId="0" animBg="1"/>
      <p:bldP spid="58380" grpId="1" animBg="1"/>
      <p:bldP spid="58381" grpId="0" animBg="1"/>
      <p:bldP spid="58381" grpId="1" animBg="1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720000" cy="3600000"/>
          </a:xfrm>
          <a:prstGeom prst="rect">
            <a:avLst/>
          </a:prstGeom>
        </p:spPr>
      </p:pic>
      <p:pic>
        <p:nvPicPr>
          <p:cNvPr id="3" name="Image 2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3735084" y="1033364"/>
            <a:ext cx="2250289" cy="83344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69B36"/>
            </a:solidFill>
          </a:ln>
        </p:spPr>
      </p:pic>
      <p:pic>
        <p:nvPicPr>
          <p:cNvPr id="4" name="Imag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3735084" y="1174969"/>
            <a:ext cx="2250289" cy="83344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69B36"/>
            </a:solidFill>
          </a:ln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3735084" y="1299412"/>
            <a:ext cx="2250289" cy="83344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8B162"/>
            </a:solidFill>
          </a:ln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3735084" y="1423850"/>
            <a:ext cx="2250289" cy="83344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8B162"/>
            </a:solidFill>
          </a:ln>
        </p:spPr>
      </p:pic>
      <p:pic>
        <p:nvPicPr>
          <p:cNvPr id="7" name="Image 6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9620000">
            <a:off x="3735084" y="1544002"/>
            <a:ext cx="2250289" cy="833440"/>
          </a:xfrm>
          <a:prstGeom prst="rect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28575">
            <a:solidFill>
              <a:srgbClr val="F8B162"/>
            </a:solidFill>
          </a:ln>
        </p:spPr>
      </p:pic>
      <p:sp>
        <p:nvSpPr>
          <p:cNvPr id="8" name="ZoneTexte 7"/>
          <p:cNvSpPr txBox="1"/>
          <p:nvPr/>
        </p:nvSpPr>
        <p:spPr>
          <a:xfrm>
            <a:off x="0" y="0"/>
            <a:ext cx="5245395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>
                <a:solidFill>
                  <a:srgbClr val="FFFF00"/>
                </a:solidFill>
                <a:latin typeface="Segoe Script" panose="030B0504020000000003" pitchFamily="66" charset="0"/>
              </a:rPr>
              <a:t>Grottes de Neptune à Couvin (province de Namur)</a:t>
            </a:r>
          </a:p>
        </p:txBody>
      </p:sp>
    </p:spTree>
    <p:extLst>
      <p:ext uri="{BB962C8B-B14F-4D97-AF65-F5344CB8AC3E}">
        <p14:creationId xmlns:p14="http://schemas.microsoft.com/office/powerpoint/2010/main" val="41303999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600"/>
    </mc:Choice>
    <mc:Fallback xmlns="">
      <p:transition advClick="0" advTm="126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7" presetClass="exit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30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3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41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2" dur="5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1" y="1123"/>
            <a:ext cx="9720263" cy="36000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6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00000" y="246527"/>
            <a:ext cx="2250289" cy="151200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pic>
        <p:nvPicPr>
          <p:cNvPr id="14" name="Picture 7"/>
          <p:cNvPicPr>
            <a:picLocks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600000" y="1740097"/>
            <a:ext cx="2250289" cy="1512000"/>
          </a:xfrm>
          <a:prstGeom prst="ellipse">
            <a:avLst/>
          </a:prstGeom>
          <a:blipFill dpi="0"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pic>
        <p:nvPicPr>
          <p:cNvPr id="15" name="Picture 8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2398555" y="1162434"/>
            <a:ext cx="2250289" cy="1152000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  <p:sp>
        <p:nvSpPr>
          <p:cNvPr id="7" name="ZoneTexte 6"/>
          <p:cNvSpPr txBox="1"/>
          <p:nvPr/>
        </p:nvSpPr>
        <p:spPr>
          <a:xfrm>
            <a:off x="-1" y="0"/>
            <a:ext cx="357925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>
                <a:solidFill>
                  <a:srgbClr val="FFFF00"/>
                </a:solidFill>
                <a:latin typeface="Segoe Script" panose="030B0504020000000003" pitchFamily="66" charset="0"/>
              </a:rPr>
              <a:t>Grottes de </a:t>
            </a:r>
            <a:r>
              <a:rPr lang="fr-FR" sz="1100" dirty="0" err="1">
                <a:solidFill>
                  <a:srgbClr val="FFFF00"/>
                </a:solidFill>
                <a:latin typeface="Segoe Script" panose="030B0504020000000003" pitchFamily="66" charset="0"/>
              </a:rPr>
              <a:t>Remouchamps</a:t>
            </a:r>
            <a:r>
              <a:rPr lang="fr-FR" sz="1100" dirty="0">
                <a:solidFill>
                  <a:srgbClr val="FFFF00"/>
                </a:solidFill>
                <a:latin typeface="Segoe Script" panose="030B0504020000000003" pitchFamily="66" charset="0"/>
              </a:rPr>
              <a:t> (province de Liège)</a:t>
            </a:r>
          </a:p>
        </p:txBody>
      </p:sp>
      <p:pic>
        <p:nvPicPr>
          <p:cNvPr id="16" name="Picture 5"/>
          <p:cNvPicPr>
            <a:picLocks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4743845" y="1162800"/>
            <a:ext cx="2250289" cy="1152000"/>
          </a:xfrm>
          <a:prstGeom prst="ellipse">
            <a:avLst/>
          </a:prstGeom>
          <a:blipFill dpi="0" rotWithShape="1"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27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  <a:extLst/>
        </p:spPr>
      </p:pic>
    </p:spTree>
    <p:extLst>
      <p:ext uri="{BB962C8B-B14F-4D97-AF65-F5344CB8AC3E}">
        <p14:creationId xmlns:p14="http://schemas.microsoft.com/office/powerpoint/2010/main" val="15047972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600"/>
    </mc:Choice>
    <mc:Fallback xmlns="">
      <p:transition advClick="0" advTm="126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17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12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7" presetClass="exit" presetSubtype="4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3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17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34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9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1" presetID="17" presetClass="exit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42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3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3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41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8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8" name="Picture 10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9" name="Picture 11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 flipH="1">
            <a:off x="0" y="0"/>
            <a:ext cx="9720000" cy="35999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/>
          <p:cNvSpPr txBox="1"/>
          <p:nvPr/>
        </p:nvSpPr>
        <p:spPr>
          <a:xfrm>
            <a:off x="0" y="0"/>
            <a:ext cx="4749209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>
                <a:solidFill>
                  <a:srgbClr val="FFFF00"/>
                </a:solidFill>
                <a:latin typeface="Segoe Script" panose="030B0504020000000003" pitchFamily="66" charset="0"/>
              </a:rPr>
              <a:t>Grottes du Pont d'Arcole à Hastière (province de Namur)</a:t>
            </a:r>
          </a:p>
        </p:txBody>
      </p:sp>
    </p:spTree>
    <p:extLst>
      <p:ext uri="{BB962C8B-B14F-4D97-AF65-F5344CB8AC3E}">
        <p14:creationId xmlns:p14="http://schemas.microsoft.com/office/powerpoint/2010/main" val="696504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600"/>
    </mc:Choice>
    <mc:Fallback xmlns="">
      <p:transition advClick="0" advTm="126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225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5" dur="3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3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" dur="3000"/>
                                        <p:tgtEl>
                                          <p:spTgt spid="71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41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 tmFilter="0,0; .5, 1; 1, 1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/>
          </p:cNvSpPr>
          <p:nvPr/>
        </p:nvSpPr>
        <p:spPr>
          <a:xfrm>
            <a:off x="0" y="0"/>
            <a:ext cx="4860000" cy="1800000"/>
          </a:xfrm>
          <a:prstGeom prst="rect">
            <a:avLst/>
          </a:prstGeom>
          <a:blipFill dpi="0" rotWithShape="1">
            <a:blip r:embed="rId2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764" dirty="0"/>
          </a:p>
        </p:txBody>
      </p:sp>
      <p:sp>
        <p:nvSpPr>
          <p:cNvPr id="7" name="Rectangle 6"/>
          <p:cNvSpPr>
            <a:spLocks/>
          </p:cNvSpPr>
          <p:nvPr/>
        </p:nvSpPr>
        <p:spPr>
          <a:xfrm>
            <a:off x="0" y="1798588"/>
            <a:ext cx="4860000" cy="1800000"/>
          </a:xfrm>
          <a:prstGeom prst="rect">
            <a:avLst/>
          </a:prstGeom>
          <a:blipFill dpi="0" rotWithShape="1">
            <a:blip r:embed="rId3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764"/>
          </a:p>
        </p:txBody>
      </p:sp>
      <p:sp>
        <p:nvSpPr>
          <p:cNvPr id="8" name="Rectangle 7"/>
          <p:cNvSpPr>
            <a:spLocks/>
          </p:cNvSpPr>
          <p:nvPr/>
        </p:nvSpPr>
        <p:spPr>
          <a:xfrm>
            <a:off x="4860000" y="1798588"/>
            <a:ext cx="4860000" cy="1800000"/>
          </a:xfrm>
          <a:prstGeom prst="rect">
            <a:avLst/>
          </a:prstGeom>
          <a:blipFill dpi="0" rotWithShape="1">
            <a:blip r:embed="rId4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764"/>
          </a:p>
        </p:txBody>
      </p:sp>
      <p:sp>
        <p:nvSpPr>
          <p:cNvPr id="9" name="Rectangle 8"/>
          <p:cNvSpPr>
            <a:spLocks/>
          </p:cNvSpPr>
          <p:nvPr/>
        </p:nvSpPr>
        <p:spPr>
          <a:xfrm>
            <a:off x="4860000" y="0"/>
            <a:ext cx="4860000" cy="1800000"/>
          </a:xfrm>
          <a:prstGeom prst="rect">
            <a:avLst/>
          </a:prstGeom>
          <a:blipFill dpi="0" rotWithShape="1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fr-FR" sz="764"/>
          </a:p>
        </p:txBody>
      </p:sp>
      <p:sp>
        <p:nvSpPr>
          <p:cNvPr id="10" name="ZoneTexte 9"/>
          <p:cNvSpPr txBox="1"/>
          <p:nvPr/>
        </p:nvSpPr>
        <p:spPr>
          <a:xfrm>
            <a:off x="0" y="0"/>
            <a:ext cx="4494028" cy="2616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100" dirty="0">
                <a:solidFill>
                  <a:srgbClr val="FFFF00"/>
                </a:solidFill>
                <a:latin typeface="Segoe Script" panose="030B0504020000000003" pitchFamily="66" charset="0"/>
              </a:rPr>
              <a:t>Grottes de </a:t>
            </a:r>
            <a:r>
              <a:rPr lang="fr-FR" sz="1100" dirty="0" err="1">
                <a:solidFill>
                  <a:srgbClr val="FFFF00"/>
                </a:solidFill>
                <a:latin typeface="Segoe Script" panose="030B0504020000000003" pitchFamily="66" charset="0"/>
              </a:rPr>
              <a:t>Spiennes</a:t>
            </a:r>
            <a:r>
              <a:rPr lang="fr-FR" sz="1100" dirty="0">
                <a:solidFill>
                  <a:srgbClr val="FFFF00"/>
                </a:solidFill>
                <a:latin typeface="Segoe Script" panose="030B0504020000000003" pitchFamily="66" charset="0"/>
              </a:rPr>
              <a:t> à Mons (province du Hainaut)</a:t>
            </a:r>
          </a:p>
        </p:txBody>
      </p:sp>
    </p:spTree>
    <p:extLst>
      <p:ext uri="{BB962C8B-B14F-4D97-AF65-F5344CB8AC3E}">
        <p14:creationId xmlns:p14="http://schemas.microsoft.com/office/powerpoint/2010/main" val="1004583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 advTm="12600"/>
    </mc:Choice>
    <mc:Fallback xmlns="">
      <p:transition advClick="0" advTm="126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2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275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41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 tmFilter="0,0; .5, 1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  <p:bldP spid="7" grpId="0" animBg="1"/>
      <p:bldP spid="8" grpId="0" animBg="1"/>
      <p:bldP spid="9" grpId="0" animBg="1"/>
      <p:bldP spid="10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>
          <a:xfrm flipH="1">
            <a:off x="263" y="0"/>
            <a:ext cx="9720000" cy="3599626"/>
          </a:xfrm>
          <a:prstGeom prst="rect">
            <a:avLst/>
          </a:prstGeom>
        </p:spPr>
      </p:pic>
      <p:pic>
        <p:nvPicPr>
          <p:cNvPr id="5" name="Image 4"/>
          <p:cNvPicPr>
            <a:picLocks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8000" y="360000"/>
            <a:ext cx="3024000" cy="2880376"/>
          </a:xfrm>
          <a:prstGeom prst="rect">
            <a:avLst/>
          </a:prstGeom>
        </p:spPr>
      </p:pic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3600000" y="3240000"/>
            <a:ext cx="2520000" cy="24828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47758" tIns="23880" rIns="47758" bIns="23880">
            <a:spAutoFit/>
          </a:bodyPr>
          <a:lstStyle>
            <a:lvl1pPr eaLnBrk="0" hangingPunct="0"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Calibri" pitchFamily="34" charset="0"/>
              </a:defRPr>
            </a:lvl1pPr>
            <a:lvl2pPr marL="742950" indent="-285750" eaLnBrk="0" hangingPunct="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Calibri" pitchFamily="34" charset="0"/>
              </a:defRPr>
            </a:lvl2pPr>
            <a:lvl3pPr marL="1143000" indent="-228600" eaLnBrk="0" hangingPunct="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Calibri" pitchFamily="34" charset="0"/>
              </a:defRPr>
            </a:lvl3pPr>
            <a:lvl4pPr marL="1600200" indent="-228600" eaLnBrk="0" hangingPunct="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Calibri" pitchFamily="34" charset="0"/>
              </a:defRPr>
            </a:lvl4pPr>
            <a:lvl5pPr marL="2057400" indent="-228600" eaLnBrk="0" hangingPunct="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Calibri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  <a:defRPr/>
            </a:pPr>
            <a:r>
              <a:rPr lang="fr-FR" altLang="fr-FR" sz="13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Touche </a:t>
            </a:r>
            <a:r>
              <a:rPr lang="fr-FR" altLang="fr-FR" sz="1300" b="1" dirty="0" err="1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Esc</a:t>
            </a:r>
            <a:r>
              <a:rPr lang="fr-FR" altLang="fr-FR" sz="1300" b="1" dirty="0">
                <a:ln>
                  <a:solidFill>
                    <a:srgbClr val="FF0000"/>
                  </a:solidFill>
                </a:ln>
                <a:solidFill>
                  <a:srgbClr val="FFFF00"/>
                </a:solidFill>
                <a:latin typeface="Andy" panose="03080602030302030203" pitchFamily="66" charset="0"/>
              </a:rPr>
              <a:t> pour quitter</a:t>
            </a:r>
          </a:p>
        </p:txBody>
      </p:sp>
      <p:pic>
        <p:nvPicPr>
          <p:cNvPr id="9" name="Image 3">
            <a:extLst>
              <a:ext uri="{FF2B5EF4-FFF2-40B4-BE49-F238E27FC236}">
                <a16:creationId xmlns:a16="http://schemas.microsoft.com/office/drawing/2014/main" id="{1EB55D91-CEA6-40D3-A54F-CB8F3391DB87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4104000" y="1044000"/>
            <a:ext cx="1512000" cy="151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7"/>
          <p:cNvSpPr/>
          <p:nvPr/>
        </p:nvSpPr>
        <p:spPr>
          <a:xfrm>
            <a:off x="3420000" y="1052"/>
            <a:ext cx="2880000" cy="1662836"/>
          </a:xfrm>
          <a:prstGeom prst="rect">
            <a:avLst/>
          </a:prstGeom>
          <a:noFill/>
        </p:spPr>
        <p:txBody>
          <a:bodyPr wrap="square" lIns="47758" tIns="23880" rIns="47758" bIns="2388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>
              <a:defRPr/>
            </a:pPr>
            <a:r>
              <a:rPr lang="fr-FR" sz="10492" b="1" dirty="0">
                <a:ln w="57150">
                  <a:solidFill>
                    <a:schemeClr val="accent1">
                      <a:lumMod val="60000"/>
                      <a:lumOff val="40000"/>
                    </a:schemeClr>
                  </a:solidFill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F I N</a:t>
            </a:r>
          </a:p>
        </p:txBody>
      </p:sp>
    </p:spTree>
    <p:extLst>
      <p:ext uri="{BB962C8B-B14F-4D97-AF65-F5344CB8AC3E}">
        <p14:creationId xmlns:p14="http://schemas.microsoft.com/office/powerpoint/2010/main" val="2302455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Click="0"/>
    </mc:Choice>
    <mc:Fallback xmlns="">
      <p:transition advClick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16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6500"/>
                            </p:stCondLst>
                            <p:childTnLst>
                              <p:par>
                                <p:cTn id="14" presetID="28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41" presetClass="entr" presetSubtype="0" fill="hold" grpId="0" nodeType="withEffect">
                                  <p:stCondLst>
                                    <p:cond delay="6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 tmFilter="0,0; .5, 1; 1, 1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1216</TotalTime>
  <Words>207</Words>
  <Application>Microsoft Office PowerPoint</Application>
  <PresentationFormat>Personnalisé</PresentationFormat>
  <Paragraphs>28</Paragraphs>
  <Slides>21</Slides>
  <Notes>4</Notes>
  <HiddenSlides>0</HiddenSlides>
  <MMClips>0</MMClips>
  <ScaleCrop>false</ScaleCrop>
  <HeadingPairs>
    <vt:vector size="6" baseType="variant">
      <vt:variant>
        <vt:lpstr>Polices utilisées</vt:lpstr>
      </vt:variant>
      <vt:variant>
        <vt:i4>9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21</vt:i4>
      </vt:variant>
    </vt:vector>
  </HeadingPairs>
  <TitlesOfParts>
    <vt:vector size="31" baseType="lpstr">
      <vt:lpstr>Algerian</vt:lpstr>
      <vt:lpstr>Andy</vt:lpstr>
      <vt:lpstr>Aria Script SSi</vt:lpstr>
      <vt:lpstr>Arial</vt:lpstr>
      <vt:lpstr>Calibri</vt:lpstr>
      <vt:lpstr>Calibri Light</vt:lpstr>
      <vt:lpstr>Harrington</vt:lpstr>
      <vt:lpstr>Segoe Print</vt:lpstr>
      <vt:lpstr>Segoe Script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Apex</dc:creator>
  <cp:lastModifiedBy>apex</cp:lastModifiedBy>
  <cp:revision>151</cp:revision>
  <dcterms:created xsi:type="dcterms:W3CDTF">2016-02-24T09:25:33Z</dcterms:created>
  <dcterms:modified xsi:type="dcterms:W3CDTF">2025-09-02T06:37:07Z</dcterms:modified>
</cp:coreProperties>
</file>