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97" r:id="rId2"/>
    <p:sldId id="300" r:id="rId3"/>
    <p:sldId id="299" r:id="rId4"/>
    <p:sldId id="276" r:id="rId5"/>
    <p:sldId id="277" r:id="rId6"/>
    <p:sldId id="264" r:id="rId7"/>
    <p:sldId id="259" r:id="rId8"/>
    <p:sldId id="274" r:id="rId9"/>
    <p:sldId id="256" r:id="rId10"/>
    <p:sldId id="258" r:id="rId11"/>
    <p:sldId id="272" r:id="rId12"/>
    <p:sldId id="273" r:id="rId13"/>
    <p:sldId id="271" r:id="rId14"/>
    <p:sldId id="266" r:id="rId15"/>
    <p:sldId id="278" r:id="rId16"/>
    <p:sldId id="260" r:id="rId17"/>
    <p:sldId id="261" r:id="rId18"/>
    <p:sldId id="262" r:id="rId19"/>
    <p:sldId id="263" r:id="rId20"/>
    <p:sldId id="280" r:id="rId21"/>
    <p:sldId id="279" r:id="rId22"/>
    <p:sldId id="281" r:id="rId23"/>
    <p:sldId id="282" r:id="rId24"/>
    <p:sldId id="283" r:id="rId25"/>
    <p:sldId id="284" r:id="rId26"/>
    <p:sldId id="286" r:id="rId27"/>
    <p:sldId id="287" r:id="rId28"/>
    <p:sldId id="288" r:id="rId29"/>
    <p:sldId id="290" r:id="rId30"/>
    <p:sldId id="291" r:id="rId31"/>
    <p:sldId id="294" r:id="rId32"/>
    <p:sldId id="293" r:id="rId33"/>
    <p:sldId id="301" r:id="rId34"/>
    <p:sldId id="289" r:id="rId35"/>
    <p:sldId id="295" r:id="rId36"/>
    <p:sldId id="292" r:id="rId37"/>
    <p:sldId id="302" r:id="rId38"/>
    <p:sldId id="267" r:id="rId39"/>
    <p:sldId id="275" r:id="rId4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omic Sans MS" panose="030F0702030302020204" pitchFamily="66" charset="0"/>
      <p:regular r:id="rId45"/>
      <p:bold r:id="rId46"/>
      <p:italic r:id="rId47"/>
      <p:boldItalic r:id="rId48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a8IUKCvc6Zy8772GLbMsIQ==" hashData="7kQT1x2oGXDSnPdz8qiL3Yyq+ea65hYcTSttOHzt4TsI1wB6eM2ejd164TIt7dhzp2IuEhwEMG30ONxCGwvpU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003300"/>
    <a:srgbClr val="003366"/>
    <a:srgbClr val="660033"/>
    <a:srgbClr val="990099"/>
    <a:srgbClr val="CC0099"/>
    <a:srgbClr val="6600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92" autoAdjust="0"/>
  </p:normalViewPr>
  <p:slideViewPr>
    <p:cSldViewPr>
      <p:cViewPr varScale="1">
        <p:scale>
          <a:sx n="38" d="100"/>
          <a:sy n="38" d="100"/>
        </p:scale>
        <p:origin x="189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B24E14-32CE-B195-187B-83CA1B7EA3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AFE112-E725-EEF8-7CF1-60951EA8D2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CD44E2D-8995-8528-9C60-309E8CD9F0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BE5137-017B-4479-83D9-DC5D7C9186B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1973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4FD45B1-C1E8-CCFF-CE27-E313AE9344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D9480BF-8D7A-A98C-FB37-E8CD3368EC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6758ABA-6ECB-A8A6-B60A-35DE04BE39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28B9C0-1A26-4152-BB7F-C6902669438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4841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60926D6-5788-93C8-1F09-201999ADAF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E32FE01-149B-D7D5-F1BD-364A8EBE66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4B67137-6981-104A-CC38-035635D6CB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521CAA-68DD-4C25-81AB-2C169115F3F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086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52CEF4-D43B-D253-78C7-F4AE5C7696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132965-0A5E-E01F-F98E-AF958003D2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F2D422-45D4-D57F-AA4E-354931333EF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CE506F-C713-4AB5-A385-D25AE114EC2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089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26BA3D5-4326-1531-642A-41ED1F4A4A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75E3A22-6596-24BD-425A-19C7C05F3B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84E960-612F-989A-6AE1-D0F4F38D91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DE3D88-A631-44AB-A8DE-2D9EB15C654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1711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BED1B89-86C9-2FD0-FFB9-487F1F6DEC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9BDB844-168B-485F-93FF-2B3D51932F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2DC72BF-C640-6973-D16D-FA15DBBD75C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796CAB-3EB7-45D6-B5F0-4870826F372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5481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6DC63D3-9DD6-C574-3502-351434B0A8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10C9CBA-CC02-E6CC-573F-80B6A44EF0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17D5AC0-9A59-8615-06A4-E142F30891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AF80AA-DD9A-43AF-AE02-1E43B9D4FEF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7282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BF398C-3DFF-EDB9-994A-A60732200F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AAABD8-FC04-040C-DEBC-4AD102A185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0420DB-C02F-9FAF-E10D-1E895A65CD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A63F96-BD2D-41DF-AC7D-6A08BF052CF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5913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64F1B2-B167-38B9-D879-D9DA2E469B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9BE73E-38DF-7DC6-925D-18E6908471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D07C5C-ACA8-02CB-9D98-63AD598F4E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A34C8B-B55F-4604-994C-66EF1A9955C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2523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EFDCFF2-D2B1-6591-BB42-A264C196D0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D6AA8F9-08A2-BC2C-FF83-C28F3D6669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D1FAA07-53F8-A808-F923-242E1C5CB5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9018CF-C773-461B-88EE-63021C9CB25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6544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64A385-10B7-CF23-F3BF-5EFD84D480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B970521-EA1D-5D3E-718F-DF9DB2B597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6DC4D8C-8475-D8E7-48DC-4A067FABB8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83935D-7C1A-4806-84AC-E7C38CEAADB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6262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977B57F-AE2C-C868-F6A2-101BCC5E33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029ECC4-F552-178B-D67A-A397B62CF0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4088743-EF48-400F-74C7-A7F5770EC47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4B3464A-3F29-24F7-104F-9237896F878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0757D98-EE7F-CE82-ACDC-002A1A4121C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1D065A-F351-4969-A209-38631C1E139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gif"/><Relationship Id="rId4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6" descr="herault[1]">
            <a:extLst>
              <a:ext uri="{FF2B5EF4-FFF2-40B4-BE49-F238E27FC236}">
                <a16:creationId xmlns:a16="http://schemas.microsoft.com/office/drawing/2014/main" id="{3D4552FD-49B2-9E0C-DBDF-EE4D677D6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4000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AutoShape 7">
            <a:extLst>
              <a:ext uri="{FF2B5EF4-FFF2-40B4-BE49-F238E27FC236}">
                <a16:creationId xmlns:a16="http://schemas.microsoft.com/office/drawing/2014/main" id="{206B0824-1D35-6369-C818-950524B64F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025" y="3644900"/>
            <a:ext cx="647700" cy="72072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pic>
        <p:nvPicPr>
          <p:cNvPr id="26627" name="Picture 8" descr="280px-Hérault-Position">
            <a:extLst>
              <a:ext uri="{FF2B5EF4-FFF2-40B4-BE49-F238E27FC236}">
                <a16:creationId xmlns:a16="http://schemas.microsoft.com/office/drawing/2014/main" id="{358C32D2-4EA7-54A0-3480-56EC158D3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450" y="0"/>
            <a:ext cx="10985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9" descr="logo-herault-le-languedoc-JPEG1[1]">
            <a:extLst>
              <a:ext uri="{FF2B5EF4-FFF2-40B4-BE49-F238E27FC236}">
                <a16:creationId xmlns:a16="http://schemas.microsoft.com/office/drawing/2014/main" id="{A5B34232-C1AF-385D-91A1-28177E1D0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9227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10">
            <a:extLst>
              <a:ext uri="{FF2B5EF4-FFF2-40B4-BE49-F238E27FC236}">
                <a16:creationId xmlns:a16="http://schemas.microsoft.com/office/drawing/2014/main" id="{45DDAFE4-2D88-1524-DF30-B808415ECA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0550" y="476250"/>
            <a:ext cx="288131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fr-FR" altLang="fr-FR" sz="1400" b="1">
              <a:latin typeface="Comic Sans MS" panose="030F0702030302020204" pitchFamily="66" charset="0"/>
            </a:endParaRPr>
          </a:p>
          <a:p>
            <a:pPr algn="ctr"/>
            <a:r>
              <a:rPr lang="fr-FR" altLang="fr-FR" sz="1400" b="1">
                <a:latin typeface="Comic Sans MS" panose="030F0702030302020204" pitchFamily="66" charset="0"/>
              </a:rPr>
              <a:t>La Grande-Motte</a:t>
            </a:r>
          </a:p>
        </p:txBody>
      </p:sp>
      <p:pic>
        <p:nvPicPr>
          <p:cNvPr id="26631" name="Picture 7">
            <a:extLst>
              <a:ext uri="{FF2B5EF4-FFF2-40B4-BE49-F238E27FC236}">
                <a16:creationId xmlns:a16="http://schemas.microsoft.com/office/drawing/2014/main" id="{9293B741-96CB-EA8D-6F54-83C60DAAC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6165850"/>
            <a:ext cx="1958975" cy="37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  <p:sndAc>
      <p:stSnd>
        <p:snd r:embed="rId2" name="184 Leonard Bernstein - WonderfulTown - Ouverture 02.53 b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La-Grande-Motte-avant-le-debut-des-constructions-Photo-Pierre-Pillet">
            <a:extLst>
              <a:ext uri="{FF2B5EF4-FFF2-40B4-BE49-F238E27FC236}">
                <a16:creationId xmlns:a16="http://schemas.microsoft.com/office/drawing/2014/main" id="{7ABE189A-B313-B977-63D4-895E7CCF7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0538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3">
            <a:extLst>
              <a:ext uri="{FF2B5EF4-FFF2-40B4-BE49-F238E27FC236}">
                <a16:creationId xmlns:a16="http://schemas.microsoft.com/office/drawing/2014/main" id="{8942E8D3-7489-ED07-4840-D2C3C0B2D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2113" y="6659563"/>
            <a:ext cx="738187" cy="2143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fr-FR" sz="800" b="1">
                <a:latin typeface="Comic Sans MS" panose="030F0702030302020204" pitchFamily="66" charset="0"/>
              </a:rPr>
              <a:t> en 1965</a:t>
            </a:r>
          </a:p>
        </p:txBody>
      </p:sp>
    </p:spTree>
  </p:cSld>
  <p:clrMapOvr>
    <a:masterClrMapping/>
  </p:clrMapOvr>
  <p:transition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Ville-architecturale-de-la-Grande-Motte[1]">
            <a:extLst>
              <a:ext uri="{FF2B5EF4-FFF2-40B4-BE49-F238E27FC236}">
                <a16:creationId xmlns:a16="http://schemas.microsoft.com/office/drawing/2014/main" id="{9003BA8B-97D8-A4DC-4B6C-6D50BE797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5">
            <a:extLst>
              <a:ext uri="{FF2B5EF4-FFF2-40B4-BE49-F238E27FC236}">
                <a16:creationId xmlns:a16="http://schemas.microsoft.com/office/drawing/2014/main" id="{0FC5B6B8-43C7-4C82-C056-62E7D8C823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7138" y="6399213"/>
            <a:ext cx="4149725" cy="4587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fr-FR" sz="800" b="1">
                <a:latin typeface="Comic Sans MS" panose="030F0702030302020204" pitchFamily="66" charset="0"/>
              </a:rPr>
              <a:t>architecte Jean Balladur</a:t>
            </a:r>
          </a:p>
          <a:p>
            <a:pPr algn="ctr"/>
            <a:r>
              <a:rPr lang="fr-FR" altLang="fr-FR" sz="800" b="1">
                <a:latin typeface="Comic Sans MS" panose="030F0702030302020204" pitchFamily="66" charset="0"/>
              </a:rPr>
              <a:t>immeubles de type Ziggourat (précolombien) - pyramides à 60° avec vues pour tous les appartements - patrimoine du 20e siècle (janvier 2010)</a:t>
            </a:r>
          </a:p>
        </p:txBody>
      </p:sp>
    </p:spTree>
  </p:cSld>
  <p:clrMapOvr>
    <a:masterClrMapping/>
  </p:clrMapOvr>
  <p:transition advTm="8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STH70026">
            <a:extLst>
              <a:ext uri="{FF2B5EF4-FFF2-40B4-BE49-F238E27FC236}">
                <a16:creationId xmlns:a16="http://schemas.microsoft.com/office/drawing/2014/main" id="{11A42BDF-BCC4-DA57-B84B-8F86935DD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STH70027">
            <a:extLst>
              <a:ext uri="{FF2B5EF4-FFF2-40B4-BE49-F238E27FC236}">
                <a16:creationId xmlns:a16="http://schemas.microsoft.com/office/drawing/2014/main" id="{68E8EB22-2A1C-EFD2-EB68-2A52FFB90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20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STH71964">
            <a:extLst>
              <a:ext uri="{FF2B5EF4-FFF2-40B4-BE49-F238E27FC236}">
                <a16:creationId xmlns:a16="http://schemas.microsoft.com/office/drawing/2014/main" id="{CADA529E-64C4-29F6-6B24-2F2949DD6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STH71965">
            <a:extLst>
              <a:ext uri="{FF2B5EF4-FFF2-40B4-BE49-F238E27FC236}">
                <a16:creationId xmlns:a16="http://schemas.microsoft.com/office/drawing/2014/main" id="{C6D94F14-B727-6DB5-1F67-408666CE7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STH70030">
            <a:extLst>
              <a:ext uri="{FF2B5EF4-FFF2-40B4-BE49-F238E27FC236}">
                <a16:creationId xmlns:a16="http://schemas.microsoft.com/office/drawing/2014/main" id="{D9D0F6EF-F84B-5E02-E042-50D93215B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2399347PHOTO">
            <a:extLst>
              <a:ext uri="{FF2B5EF4-FFF2-40B4-BE49-F238E27FC236}">
                <a16:creationId xmlns:a16="http://schemas.microsoft.com/office/drawing/2014/main" id="{B89CB371-3C5C-A773-3908-295B0D016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5" descr="2372893PHOTO">
            <a:extLst>
              <a:ext uri="{FF2B5EF4-FFF2-40B4-BE49-F238E27FC236}">
                <a16:creationId xmlns:a16="http://schemas.microsoft.com/office/drawing/2014/main" id="{79F3B94E-CC85-C2AB-8F16-368D001AB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63" y="188913"/>
            <a:ext cx="257333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6" descr="2351065PHOTO">
            <a:extLst>
              <a:ext uri="{FF2B5EF4-FFF2-40B4-BE49-F238E27FC236}">
                <a16:creationId xmlns:a16="http://schemas.microsoft.com/office/drawing/2014/main" id="{260AAD22-381C-70E2-24EB-800B36CA5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25717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7" descr="2372878PHOTO">
            <a:extLst>
              <a:ext uri="{FF2B5EF4-FFF2-40B4-BE49-F238E27FC236}">
                <a16:creationId xmlns:a16="http://schemas.microsoft.com/office/drawing/2014/main" id="{C223D66B-0241-87B1-D60B-55F5C4D6E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0"/>
            <a:ext cx="25717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8" descr="2372877PHOTO">
            <a:extLst>
              <a:ext uri="{FF2B5EF4-FFF2-40B4-BE49-F238E27FC236}">
                <a16:creationId xmlns:a16="http://schemas.microsoft.com/office/drawing/2014/main" id="{ECDEA91A-3497-3AF3-5D1B-63E10C6D0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644900"/>
            <a:ext cx="3995737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10" descr="2351064PHOTO">
            <a:extLst>
              <a:ext uri="{FF2B5EF4-FFF2-40B4-BE49-F238E27FC236}">
                <a16:creationId xmlns:a16="http://schemas.microsoft.com/office/drawing/2014/main" id="{993F3267-87D1-1FBD-842F-2690CBA4B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429000"/>
            <a:ext cx="25717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Text Box 11">
            <a:extLst>
              <a:ext uri="{FF2B5EF4-FFF2-40B4-BE49-F238E27FC236}">
                <a16:creationId xmlns:a16="http://schemas.microsoft.com/office/drawing/2014/main" id="{342E3033-2E5A-5BE0-84EF-A2133DD17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3068638"/>
            <a:ext cx="3168650" cy="2143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fr-FR" sz="800" b="1">
                <a:latin typeface="Comic Sans MS" panose="030F0702030302020204" pitchFamily="66" charset="0"/>
              </a:rPr>
              <a:t>location grand studio-cabine - photos propriétaire </a:t>
            </a:r>
          </a:p>
        </p:txBody>
      </p:sp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372880PHOTO">
            <a:extLst>
              <a:ext uri="{FF2B5EF4-FFF2-40B4-BE49-F238E27FC236}">
                <a16:creationId xmlns:a16="http://schemas.microsoft.com/office/drawing/2014/main" id="{14D60ED0-5C4E-90AC-5ABA-C55FC98E1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3698875"/>
            <a:ext cx="4211637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2372875PHOTO">
            <a:extLst>
              <a:ext uri="{FF2B5EF4-FFF2-40B4-BE49-F238E27FC236}">
                <a16:creationId xmlns:a16="http://schemas.microsoft.com/office/drawing/2014/main" id="{6E2DFD79-A195-57B8-4E15-800B0A792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429000"/>
            <a:ext cx="4067175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5" descr="2372891PHOTO">
            <a:extLst>
              <a:ext uri="{FF2B5EF4-FFF2-40B4-BE49-F238E27FC236}">
                <a16:creationId xmlns:a16="http://schemas.microsoft.com/office/drawing/2014/main" id="{575E776A-70C5-261D-52B5-0C4B5F645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25717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6" descr="2399346PHOTO">
            <a:extLst>
              <a:ext uri="{FF2B5EF4-FFF2-40B4-BE49-F238E27FC236}">
                <a16:creationId xmlns:a16="http://schemas.microsoft.com/office/drawing/2014/main" id="{8A0DC1B6-D596-4D00-7A5D-D95D760F1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944563"/>
            <a:ext cx="3311525" cy="248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8" descr="2399343PHOTO">
            <a:extLst>
              <a:ext uri="{FF2B5EF4-FFF2-40B4-BE49-F238E27FC236}">
                <a16:creationId xmlns:a16="http://schemas.microsoft.com/office/drawing/2014/main" id="{9D8BDD21-3BB4-ED5A-43F7-FE5F41095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0"/>
            <a:ext cx="3203575" cy="240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STH72190">
            <a:extLst>
              <a:ext uri="{FF2B5EF4-FFF2-40B4-BE49-F238E27FC236}">
                <a16:creationId xmlns:a16="http://schemas.microsoft.com/office/drawing/2014/main" id="{8BF110F5-F1F1-CDC5-3204-67512A0E9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STH72191">
            <a:extLst>
              <a:ext uri="{FF2B5EF4-FFF2-40B4-BE49-F238E27FC236}">
                <a16:creationId xmlns:a16="http://schemas.microsoft.com/office/drawing/2014/main" id="{A5A968D5-B2B1-E880-D203-CC952328B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STH72189">
            <a:extLst>
              <a:ext uri="{FF2B5EF4-FFF2-40B4-BE49-F238E27FC236}">
                <a16:creationId xmlns:a16="http://schemas.microsoft.com/office/drawing/2014/main" id="{EF6139BE-FD95-553A-6341-E079610D0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STH72016">
            <a:extLst>
              <a:ext uri="{FF2B5EF4-FFF2-40B4-BE49-F238E27FC236}">
                <a16:creationId xmlns:a16="http://schemas.microsoft.com/office/drawing/2014/main" id="{BD204990-7D93-E142-8AC8-C7889A91B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STH70028">
            <a:extLst>
              <a:ext uri="{FF2B5EF4-FFF2-40B4-BE49-F238E27FC236}">
                <a16:creationId xmlns:a16="http://schemas.microsoft.com/office/drawing/2014/main" id="{CDEFF007-6CE5-BF6F-4816-DE00AA548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STH71966">
            <a:extLst>
              <a:ext uri="{FF2B5EF4-FFF2-40B4-BE49-F238E27FC236}">
                <a16:creationId xmlns:a16="http://schemas.microsoft.com/office/drawing/2014/main" id="{DEE811E3-AAE4-91EF-6E46-9D5593C99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STH71967">
            <a:extLst>
              <a:ext uri="{FF2B5EF4-FFF2-40B4-BE49-F238E27FC236}">
                <a16:creationId xmlns:a16="http://schemas.microsoft.com/office/drawing/2014/main" id="{F4229FF2-9021-F633-A56C-9CDAF468B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0" name="Text Box 3">
            <a:extLst>
              <a:ext uri="{FF2B5EF4-FFF2-40B4-BE49-F238E27FC236}">
                <a16:creationId xmlns:a16="http://schemas.microsoft.com/office/drawing/2014/main" id="{168F6EAA-EA03-C7D3-2DDA-DAF9CF334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6188" y="6643688"/>
            <a:ext cx="4110037" cy="2143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fr-FR" sz="800" b="1">
                <a:latin typeface="Comic Sans MS" panose="030F0702030302020204" pitchFamily="66" charset="0"/>
              </a:rPr>
              <a:t>70 km d'espaces verts - 25 km d'allées piétonnes - 7 km de pistes vertes</a:t>
            </a:r>
            <a:endParaRPr lang="fr-FR" altLang="fr-FR" sz="800" b="1"/>
          </a:p>
        </p:txBody>
      </p:sp>
    </p:spTree>
  </p:cSld>
  <p:clrMapOvr>
    <a:masterClrMapping/>
  </p:clrMapOvr>
  <p:transition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STH71969">
            <a:extLst>
              <a:ext uri="{FF2B5EF4-FFF2-40B4-BE49-F238E27FC236}">
                <a16:creationId xmlns:a16="http://schemas.microsoft.com/office/drawing/2014/main" id="{C42A03C8-1757-59A6-56BE-24F0D01DF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STH71968">
            <a:extLst>
              <a:ext uri="{FF2B5EF4-FFF2-40B4-BE49-F238E27FC236}">
                <a16:creationId xmlns:a16="http://schemas.microsoft.com/office/drawing/2014/main" id="{719A32FE-E4DE-7062-F421-3EE2F42E6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STH70006">
            <a:extLst>
              <a:ext uri="{FF2B5EF4-FFF2-40B4-BE49-F238E27FC236}">
                <a16:creationId xmlns:a16="http://schemas.microsoft.com/office/drawing/2014/main" id="{EC2B6176-6460-9914-6271-0E4489D2A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STH70005">
            <a:extLst>
              <a:ext uri="{FF2B5EF4-FFF2-40B4-BE49-F238E27FC236}">
                <a16:creationId xmlns:a16="http://schemas.microsoft.com/office/drawing/2014/main" id="{00AE4746-F6FD-8185-5656-1ED3D3232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STH70007">
            <a:extLst>
              <a:ext uri="{FF2B5EF4-FFF2-40B4-BE49-F238E27FC236}">
                <a16:creationId xmlns:a16="http://schemas.microsoft.com/office/drawing/2014/main" id="{C9A6D402-7CAE-B679-403C-E1A1566BE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STH70008">
            <a:extLst>
              <a:ext uri="{FF2B5EF4-FFF2-40B4-BE49-F238E27FC236}">
                <a16:creationId xmlns:a16="http://schemas.microsoft.com/office/drawing/2014/main" id="{DF40ADFD-991A-29AA-C063-3F34C8235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STH70009">
            <a:extLst>
              <a:ext uri="{FF2B5EF4-FFF2-40B4-BE49-F238E27FC236}">
                <a16:creationId xmlns:a16="http://schemas.microsoft.com/office/drawing/2014/main" id="{2F323AEE-8515-408C-9E77-4756AE1FD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STH70010">
            <a:extLst>
              <a:ext uri="{FF2B5EF4-FFF2-40B4-BE49-F238E27FC236}">
                <a16:creationId xmlns:a16="http://schemas.microsoft.com/office/drawing/2014/main" id="{11E6B65D-2C94-10AE-A244-0B993E763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STH70012">
            <a:extLst>
              <a:ext uri="{FF2B5EF4-FFF2-40B4-BE49-F238E27FC236}">
                <a16:creationId xmlns:a16="http://schemas.microsoft.com/office/drawing/2014/main" id="{889F8C85-64EA-A7BE-91C7-E55006924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STH70013">
            <a:extLst>
              <a:ext uri="{FF2B5EF4-FFF2-40B4-BE49-F238E27FC236}">
                <a16:creationId xmlns:a16="http://schemas.microsoft.com/office/drawing/2014/main" id="{74E70265-CC2A-593C-1037-B3B6BEED1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STH70014">
            <a:extLst>
              <a:ext uri="{FF2B5EF4-FFF2-40B4-BE49-F238E27FC236}">
                <a16:creationId xmlns:a16="http://schemas.microsoft.com/office/drawing/2014/main" id="{16AFBCE0-1D94-560D-EC6C-C23AAC7CB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94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STH70016">
            <a:extLst>
              <a:ext uri="{FF2B5EF4-FFF2-40B4-BE49-F238E27FC236}">
                <a16:creationId xmlns:a16="http://schemas.microsoft.com/office/drawing/2014/main" id="{96187E26-4C12-4A18-E489-5FC6C996D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STH70017">
            <a:extLst>
              <a:ext uri="{FF2B5EF4-FFF2-40B4-BE49-F238E27FC236}">
                <a16:creationId xmlns:a16="http://schemas.microsoft.com/office/drawing/2014/main" id="{807F9F2A-66F0-4506-BFF3-9B046D8BC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STH70020">
            <a:extLst>
              <a:ext uri="{FF2B5EF4-FFF2-40B4-BE49-F238E27FC236}">
                <a16:creationId xmlns:a16="http://schemas.microsoft.com/office/drawing/2014/main" id="{E71F73B4-BEC3-B2FB-5D89-B60346385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STH70019">
            <a:extLst>
              <a:ext uri="{FF2B5EF4-FFF2-40B4-BE49-F238E27FC236}">
                <a16:creationId xmlns:a16="http://schemas.microsoft.com/office/drawing/2014/main" id="{AF9CD5DF-5C13-EF1A-5E2B-BEE8C6BD3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grandmotvue1[1]">
            <a:extLst>
              <a:ext uri="{FF2B5EF4-FFF2-40B4-BE49-F238E27FC236}">
                <a16:creationId xmlns:a16="http://schemas.microsoft.com/office/drawing/2014/main" id="{83186E87-8CDB-A115-71C9-5E877EC90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5" descr="GdeMotte[1]">
            <a:extLst>
              <a:ext uri="{FF2B5EF4-FFF2-40B4-BE49-F238E27FC236}">
                <a16:creationId xmlns:a16="http://schemas.microsoft.com/office/drawing/2014/main" id="{12F29B32-EA9F-683A-94ED-D811B7856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6575"/>
            <a:ext cx="3851275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6" descr="Plage-du-Grand-Travers[1]">
            <a:extLst>
              <a:ext uri="{FF2B5EF4-FFF2-40B4-BE49-F238E27FC236}">
                <a16:creationId xmlns:a16="http://schemas.microsoft.com/office/drawing/2014/main" id="{3C5FC8A7-4834-0699-4E88-AB72A9EC8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352925"/>
            <a:ext cx="3132137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7" descr="La-Grande-Motte-Montpellier[1][1]">
            <a:extLst>
              <a:ext uri="{FF2B5EF4-FFF2-40B4-BE49-F238E27FC236}">
                <a16:creationId xmlns:a16="http://schemas.microsoft.com/office/drawing/2014/main" id="{33ADF639-95C7-3524-26E1-8CA3BAD10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868863"/>
            <a:ext cx="2160588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3" descr="pt49890">
            <a:extLst>
              <a:ext uri="{FF2B5EF4-FFF2-40B4-BE49-F238E27FC236}">
                <a16:creationId xmlns:a16="http://schemas.microsoft.com/office/drawing/2014/main" id="{1965ADBB-14EB-5C7A-7E64-1B50AB34E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4" descr="pt49889">
            <a:extLst>
              <a:ext uri="{FF2B5EF4-FFF2-40B4-BE49-F238E27FC236}">
                <a16:creationId xmlns:a16="http://schemas.microsoft.com/office/drawing/2014/main" id="{6FF2767C-0F13-38AA-9C91-B7D49A8A1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350"/>
            <a:ext cx="45720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5" descr="pt49887">
            <a:extLst>
              <a:ext uri="{FF2B5EF4-FFF2-40B4-BE49-F238E27FC236}">
                <a16:creationId xmlns:a16="http://schemas.microsoft.com/office/drawing/2014/main" id="{ED8626FC-CD31-433E-3AA4-FD801DA2E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4238"/>
            <a:ext cx="4572000" cy="343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6" descr="la-grande-motte-herault-le-languedoc">
            <a:extLst>
              <a:ext uri="{FF2B5EF4-FFF2-40B4-BE49-F238E27FC236}">
                <a16:creationId xmlns:a16="http://schemas.microsoft.com/office/drawing/2014/main" id="{3259B091-25B8-CC99-F6D6-805C5A473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21163"/>
            <a:ext cx="4572000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diapohome_pointzero_img_background[1]">
            <a:extLst>
              <a:ext uri="{FF2B5EF4-FFF2-40B4-BE49-F238E27FC236}">
                <a16:creationId xmlns:a16="http://schemas.microsoft.com/office/drawing/2014/main" id="{BAAF927F-1FDF-9B0C-A7D5-9B9AAC641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3" descr="20110807_150459">
            <a:extLst>
              <a:ext uri="{FF2B5EF4-FFF2-40B4-BE49-F238E27FC236}">
                <a16:creationId xmlns:a16="http://schemas.microsoft.com/office/drawing/2014/main" id="{E55502A1-36EE-71DD-8DBA-EAED796CA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Picture 5" descr="la_grande_pyramide_1">
            <a:extLst>
              <a:ext uri="{FF2B5EF4-FFF2-40B4-BE49-F238E27FC236}">
                <a16:creationId xmlns:a16="http://schemas.microsoft.com/office/drawing/2014/main" id="{D503BCD0-C2CF-25A2-43EB-DE1D25D66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429000"/>
            <a:ext cx="3995738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Picture 6" descr="218411-1-1475687-1302625248">
            <a:extLst>
              <a:ext uri="{FF2B5EF4-FFF2-40B4-BE49-F238E27FC236}">
                <a16:creationId xmlns:a16="http://schemas.microsoft.com/office/drawing/2014/main" id="{DFD88791-BEF5-BE98-10A8-10FF79B29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30588"/>
            <a:ext cx="4572000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3" descr="18_AERIEN__GR_MOTTE[1]">
            <a:extLst>
              <a:ext uri="{FF2B5EF4-FFF2-40B4-BE49-F238E27FC236}">
                <a16:creationId xmlns:a16="http://schemas.microsoft.com/office/drawing/2014/main" id="{F6D1C96F-F3E2-14BE-459F-A58F27CA3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CCE03B8B-D6A5-AE44-4A3F-F23A9D96B2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44CC06FF-2177-C6B3-4B08-498138C383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5540" name="Picture 4">
            <a:extLst>
              <a:ext uri="{FF2B5EF4-FFF2-40B4-BE49-F238E27FC236}">
                <a16:creationId xmlns:a16="http://schemas.microsoft.com/office/drawing/2014/main" id="{B72E4066-59E5-4A2E-0020-592B65470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 descr="espaces_verts_img_background">
            <a:extLst>
              <a:ext uri="{FF2B5EF4-FFF2-40B4-BE49-F238E27FC236}">
                <a16:creationId xmlns:a16="http://schemas.microsoft.com/office/drawing/2014/main" id="{4532B0DA-0107-8261-5F8A-2849674BD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8913"/>
            <a:ext cx="4284662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Picture 4" descr="bord-de-mer-grande-motte-herault-le-languedoc">
            <a:extLst>
              <a:ext uri="{FF2B5EF4-FFF2-40B4-BE49-F238E27FC236}">
                <a16:creationId xmlns:a16="http://schemas.microsoft.com/office/drawing/2014/main" id="{44C06395-19E3-818C-C056-66222B242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59338" cy="33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2" name="Picture 5" descr="hotel-st-clair-bord-de-mer-hotelpriceonline-1024x768">
            <a:extLst>
              <a:ext uri="{FF2B5EF4-FFF2-40B4-BE49-F238E27FC236}">
                <a16:creationId xmlns:a16="http://schemas.microsoft.com/office/drawing/2014/main" id="{7105A937-9797-C82A-BF0C-AD9D8A7D7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7413"/>
            <a:ext cx="4572000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8" descr="La_Grande_Motte_196_lightbox%5b1%5d">
            <a:extLst>
              <a:ext uri="{FF2B5EF4-FFF2-40B4-BE49-F238E27FC236}">
                <a16:creationId xmlns:a16="http://schemas.microsoft.com/office/drawing/2014/main" id="{38FE8014-7BAE-7628-3748-39E662A25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02063"/>
            <a:ext cx="4572000" cy="305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STH70025">
            <a:extLst>
              <a:ext uri="{FF2B5EF4-FFF2-40B4-BE49-F238E27FC236}">
                <a16:creationId xmlns:a16="http://schemas.microsoft.com/office/drawing/2014/main" id="{2CE4759F-97B4-C026-3E0D-2E2979DFF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3" descr="STH72027">
            <a:extLst>
              <a:ext uri="{FF2B5EF4-FFF2-40B4-BE49-F238E27FC236}">
                <a16:creationId xmlns:a16="http://schemas.microsoft.com/office/drawing/2014/main" id="{3467AB49-FDA4-B5AA-F4B7-BADD717DA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8" name="Picture 6">
            <a:extLst>
              <a:ext uri="{FF2B5EF4-FFF2-40B4-BE49-F238E27FC236}">
                <a16:creationId xmlns:a16="http://schemas.microsoft.com/office/drawing/2014/main" id="{FD2FA7F5-2E8C-A8F2-6077-AF5D5F37F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876925"/>
            <a:ext cx="1241425" cy="7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9" name="Picture 7">
            <a:extLst>
              <a:ext uri="{FF2B5EF4-FFF2-40B4-BE49-F238E27FC236}">
                <a16:creationId xmlns:a16="http://schemas.microsoft.com/office/drawing/2014/main" id="{2FACBB83-D7D7-7E86-A4A6-5360B1FD4B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908050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2000"/>
</p:sld>
</file>

<file path=ppt/theme/theme1.xml><?xml version="1.0" encoding="utf-8"?>
<a:theme xmlns:a="http://schemas.openxmlformats.org/drawingml/2006/main" name="184 France - La Grande-Motte mai 2012">
  <a:themeElements>
    <a:clrScheme name="184 France - La Grande-Motte mai 201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84 France - La Grande-Motte mai 201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84 France - La Grande-Motte mai 201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 France - La Grande-Motte mai 201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 France - La Grande-Motte mai 201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 France - La Grande-Motte mai 201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 France - La Grande-Motte mai 201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 France - La Grande-Motte mai 201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 France - La Grande-Motte mai 201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 France - La Grande-Motte mai 201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 France - La Grande-Motte mai 201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 France - La Grande-Motte mai 201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 France - La Grande-Motte mai 201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 France - La Grande-Motte mai 201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184 France - La Grande-Motte mai 2012</Template>
  <TotalTime>0</TotalTime>
  <Words>56</Words>
  <Application>Microsoft Office PowerPoint</Application>
  <PresentationFormat>Affichage à l'écran (4:3)</PresentationFormat>
  <Paragraphs>7</Paragraphs>
  <Slides>39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3" baseType="lpstr">
      <vt:lpstr>Comic Sans MS</vt:lpstr>
      <vt:lpstr>Arial</vt:lpstr>
      <vt:lpstr>Calibri</vt:lpstr>
      <vt:lpstr>184 France - La Grande-Motte mai 2012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Grande motte</dc:title>
  <dc:creator/>
  <cp:lastModifiedBy/>
  <cp:revision>13</cp:revision>
  <dcterms:created xsi:type="dcterms:W3CDTF">2014-10-07T06:43:24Z</dcterms:created>
  <dcterms:modified xsi:type="dcterms:W3CDTF">2025-06-24T19:09:04Z</dcterms:modified>
</cp:coreProperties>
</file>