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6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6" r:id="rId37"/>
    <p:sldId id="291" r:id="rId38"/>
    <p:sldId id="292" r:id="rId39"/>
    <p:sldId id="304" r:id="rId40"/>
    <p:sldId id="293" r:id="rId41"/>
    <p:sldId id="294" r:id="rId42"/>
    <p:sldId id="295" r:id="rId43"/>
    <p:sldId id="297" r:id="rId44"/>
    <p:sldId id="298" r:id="rId45"/>
    <p:sldId id="299" r:id="rId46"/>
    <p:sldId id="300" r:id="rId47"/>
    <p:sldId id="301" r:id="rId48"/>
    <p:sldId id="303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126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254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994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438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351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967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702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461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878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807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650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C5039-F39A-4F83-AC80-AF7183F03D1D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26FE3-56AB-41C6-924B-4C3D32A85C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08937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1724A-0E29-2120-1480-DF854004E7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429976-AF2A-2BFB-CFD8-50450B4CE2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C99973-3AE4-D19F-382F-914889157B12}"/>
              </a:ext>
            </a:extLst>
          </p:cNvPr>
          <p:cNvSpPr/>
          <p:nvPr/>
        </p:nvSpPr>
        <p:spPr>
          <a:xfrm>
            <a:off x="983433" y="476673"/>
            <a:ext cx="100060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HUMOUR SEXY ET COQUIN N°60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FFABDCB-A8D2-1D57-EB5A-86C117F6D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600200"/>
            <a:ext cx="5332040" cy="494324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B0518AC-A718-F278-FB7A-6DC477FED6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236" y="5076595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83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27460E-C74C-58EB-05D4-2E5764A4D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4A426-0AAE-BA3B-3BD6-7CE00CFA1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0BAB78-9435-4327-1DF4-FFD1FF0C747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4FEA011-CFF6-A001-DBB9-D2062EEA9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476673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50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D06093-E183-FE3E-AC5E-EA4D4B530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E5622-10DE-6D25-E076-2D7865BAC2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BABA4E-5467-CE79-D097-6D14538CF2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E955951-0D70-669E-DAC5-A96C9DB26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494" y="0"/>
            <a:ext cx="7365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02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C7993A-8B85-1BA9-F654-2FC7E2BBF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15946D-9439-DBAB-E2A3-F0ABF3B2FC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1FF3E5-4035-24AD-175E-8971A81CEF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3C94F18-8488-65AA-DE0C-F2DFAA16F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549" y="0"/>
            <a:ext cx="970090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865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3A7611-2FEE-1334-3D1E-9A87028AC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5A1E5-1019-ABD3-B74B-46DC3A2F59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BCF108-2730-6CB4-C5F3-82A59AA6065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A35B79D-51CE-C107-B336-119C6952C6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74136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00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A67FD7-E9DF-725E-C7BB-7D9AF1CA3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3B7C48-C14D-F4FC-9DD5-1055A36F1A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716848-CFCE-1C45-33D6-D98FF2C978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4E38372-EE1C-BCE3-9EB8-B17EF8FFF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3337"/>
            <a:ext cx="5010150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188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29FF54-B8EC-D670-27D4-B636807E5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16A95-B633-C722-3ABD-996F679AA1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056053-5B55-EA69-DEC2-AFFE24DD3E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A31D335-44F8-C3D0-42A8-39E092296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0" y="0"/>
            <a:ext cx="7108770" cy="767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70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7EB4FA-AE3D-2824-96D9-F3BC8CC4F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58611-27A5-9F90-93B5-0D18D7FBF8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B604552-D851-6AAA-DE21-CC58FEE404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91275CD-1B76-158A-6F91-31349914C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674136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27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714E30-093B-15DC-E15F-121E67263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D7C3B-1004-2FFB-058B-C2FE4F22D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465C1A6-DEFC-07C5-E44D-F4E72E4724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8E4CDC7-4A49-402A-773F-C868842FF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764704"/>
            <a:ext cx="8359785" cy="834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24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912DAB-9522-593E-F8E4-5364DAD45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A2F52-96FA-8484-BAA8-86AED93DFA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0914FF5-B2A9-BCF8-02F0-DF9F34EA58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81F3D49-E3B4-B38D-1000-218E96617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741" y="0"/>
            <a:ext cx="8180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922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CE5262-1383-5F6D-14A0-CBA1E52D4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95125-548A-C46A-540F-4F188E0D9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389F63-F400-3340-E745-9582E32B56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0979883-725D-768D-A876-F3A8EEA45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476" y="67962"/>
            <a:ext cx="9433048" cy="66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54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341198-8638-6DD5-E2A8-326D2E79C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4276C-4788-DDAC-197E-FD5B0D6D12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BFDD95-95C3-3F27-3899-CB13DFB67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0A4C877-BF2C-91D8-83E0-05D193525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68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2B282-BE12-001C-0715-C1E8D3690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E2DEA-8F08-D6BE-FA84-3714B44575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C19B3F-DA71-BE78-E339-41610F2C83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C0BAEDB-C737-BEB0-DDDB-C2277AD79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836" y="109537"/>
            <a:ext cx="5711239" cy="756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926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34D87-D23F-80E9-7BEB-2A9DC8415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EEF13-A4EA-A355-3C58-AD3FEA2D26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9BDDB1A-275C-8564-2253-CC40ACA953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EF79EB4-04FA-082F-51E3-C035F4A9B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0"/>
            <a:ext cx="5479504" cy="684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5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8C2978-030F-5619-86F5-F1488672E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97C7F6-A1E7-23D4-FC70-6CEE61C782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522B95E-7BC8-29C5-F60C-52C92CB468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E49DF77-C28D-3D86-0099-308275A4E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070" y="-1"/>
            <a:ext cx="5821258" cy="695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47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E22127-A364-254F-D84A-5F3F11D585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B259B4-40F5-33B0-4953-750F61768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EA6DFD-7EC7-017A-4058-40EAEE2D16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2832BB6-2807-59D1-E46F-B560696F6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6849"/>
            <a:ext cx="9468544" cy="6693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FA64AC-3D8F-9E0F-F415-AF97246A6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776F9-9201-3F89-A842-3F8998276B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42948A1-B886-4E60-3978-1E1FED0A9F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D818140-5113-E34B-C7A7-0AA974F87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0"/>
            <a:ext cx="4848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25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6B69E6-523D-3BA3-A208-4FC0C1F96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36C2A4-5CBD-81DC-1102-5460E245F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7EF9B6-5690-19E1-0369-A0B6BA0EB5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83F7D59-E882-EC97-577F-627C8DD08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0"/>
            <a:ext cx="4924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6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EDA5C9-EFDD-4637-FEAC-03D2880CC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DBF74-986F-D435-ED34-E3C9D304EE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500AE1-262C-0E46-FA5E-39F4997A6D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2255713-1AF6-85CC-B7E3-B8750F002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75" y="0"/>
            <a:ext cx="8005289" cy="716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714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3C6952-6544-13A6-3E50-A325DDCAA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E9858-F4EA-AE4C-E8FE-0EB6E5E8D2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E0E8751-57B1-4CC3-80CB-875915539D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3B272E4-4A5A-72CC-FEB9-8C1F98A48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0"/>
            <a:ext cx="647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15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3D26DC-052C-12D6-266E-EDD2883AE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7DDC7-FBD6-87E7-8879-9913EABD0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2445E72-BC63-6628-8D32-0D10DBDAA5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417A2C9-BE5D-487A-F016-55212645B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132856"/>
            <a:ext cx="6969571" cy="695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02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F7488F-CE1C-E9B3-1927-F1ECCF1BC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8C94E1-EF40-774E-DEED-8121EDB9C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D3A7B9B-FED4-AF64-8CC3-3B2E81A015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3BD05EF-007A-581C-2EE5-013D79876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35" y="-99391"/>
            <a:ext cx="9541565" cy="695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2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B140FF-2C8F-B60D-A37C-65BCA40B9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BF163D-575C-25E6-6AED-DE255C6956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60074C6-68E1-A6DF-D218-E332C849C4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0FC2AB8-2240-FF35-8E01-747BD44B0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195736"/>
            <a:ext cx="6391279" cy="1385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31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856338-B481-E48D-CB95-68F3ED2DB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417D4C-F0EA-C565-4F95-33C5A2384F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59BF99-F614-6BFE-36C1-F7092DA685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580C4BB-8AC0-B105-401F-E209292B5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4" y="-736523"/>
            <a:ext cx="10352565" cy="10332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70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973554-5FD0-2C53-EB76-7A893302E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4CD1FE-8B28-0F24-A656-4CF777B90D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3AA5F2-89C7-DA01-7C1E-4DEC63E6C8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EB7457F-9F20-DAEC-0062-29C44372E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71400"/>
            <a:ext cx="5623520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69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351AA3-2583-1245-E407-1491CD4E7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CC163-3151-E5E4-79DA-3756F9E88E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F8A278-F4AA-7CCF-EB60-71CDA3A07F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73B085B-BEF4-BCDF-2E2A-7FCC9D85A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175" y="0"/>
            <a:ext cx="76576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99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54CDD9-B8AF-425F-2946-D428722BD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6826C-F78E-FC0E-7474-F796E151D6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9760641-246F-B74F-E043-19CDCEF6718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F05F878-D2C3-E51D-667C-9C2721613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234" y="-99392"/>
            <a:ext cx="9531531" cy="951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34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4D7A38-B11F-C315-65DA-CF64BC390A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2E1077-E5D4-10D0-6BA3-790C0F512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FB801A-543D-424B-4CA1-B4AC037018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E420397-9DA2-1B33-7A9A-B89C6328C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957392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68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B9BE29-B169-6440-B647-0710AB761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60255-538F-C537-5095-D179E2B986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3D888E1-2A88-F395-667E-F03A053469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5FF5D3C-E98F-B1CE-B802-9C3B7AB54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0"/>
            <a:ext cx="4848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5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33CB09-DE0A-D68F-9AC4-36F28E9D6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672F4-CEA0-40B6-DF3F-351EB519D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EF052B-2F43-7C5E-F6F5-1A7C7BAF23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D111087-27CF-C48A-DA30-7DCCE763D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212" y="-1"/>
            <a:ext cx="6798171" cy="679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60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56029D-5B6F-D11F-5407-9F1F6A7DF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4AA2EF-1F13-802B-CA99-5EE3E00BC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091E59-84FC-D032-93D7-06179D7433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D371A7B-3208-36F3-9611-6FBACC3C9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468" y="0"/>
            <a:ext cx="7035931" cy="702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4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E56EB6-10F2-8600-3345-B07F39912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10472-A56F-5CBA-0E5A-E558233FD7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E48C9D-F293-6552-5BC7-0971CFFE39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2ECA665-F166-95D6-E0C1-C657AB543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612" y="0"/>
            <a:ext cx="4676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9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DD30D9-904D-E652-E6D1-308882275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21245-6CF0-E241-BF4B-944BABCB5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B7DC97-8597-F20B-5A37-784FB74CA5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40B4951-2B2A-7505-CC51-415EB8886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00" y="0"/>
            <a:ext cx="7042096" cy="760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982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477D20-36E8-2ABF-1762-9A07F4570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84D37A-058E-50AC-F669-E4E8B3490D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A6D827-3EF0-BE82-3190-C0136FB461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C2C1365-3113-7F29-98BA-B8A5E308D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0384"/>
            <a:ext cx="72146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75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6A1609-7518-7C12-E09A-0E15A4733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1E64F-1146-5596-36EF-D73FB97A81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345942-638B-99D6-5702-84977BF7A3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6179BC1-DFC1-AA42-6299-130B8F668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81" y="-243408"/>
            <a:ext cx="9584470" cy="956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27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AD58E9-D10D-5DFE-3EDB-43220206C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E462B-25EE-7D18-4BBD-C069CA4F71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7CF82B7-3CA4-01EE-0C08-52611D4E4A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F06DA71-DA72-42C1-1D78-43E8CD8CC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211" y="-171400"/>
            <a:ext cx="7964855" cy="7560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6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84863-1F3F-F69E-5460-E6D97BFC4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11C216-229F-ED4F-D105-40FF9B1564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B26BEE8-AB09-1A72-176B-5DA56F1AA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E396A5E-5015-B195-2254-2164DA409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56" y="116632"/>
            <a:ext cx="5959596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140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52F560-46F0-70C4-375C-97B64CB42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749E7-C49A-E420-7ADB-D9C340199D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F2F12F-555F-BB95-CDD7-83AA494EFA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9C7F3D2-C6DD-A5F3-7020-5E2032248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564" y="0"/>
            <a:ext cx="5111511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989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3CCD36-D496-DAE5-D9D9-B1F417D84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4287D6-E5EC-0EA6-6A55-E20D23F562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017E4D8-536D-DC8B-6691-A800B3DDD1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4B3D7A0-56A6-EA9B-B6B1-FF83E356A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15616"/>
            <a:ext cx="12036308" cy="1201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895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519B40-15C8-0D01-0790-0C5C65BA9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56761-FA91-6F15-E2B4-99007132D6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DC5238-7DD3-A851-A889-8F0D176587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5D25A73-EF63-FEBB-FF81-FCE66B32F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358" y="-2259632"/>
            <a:ext cx="5727994" cy="1273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629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D3378D-CE61-2FC0-AC21-B938BB76A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7AB05-71B5-1CB3-4F13-79222642E0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345B96B-1B5F-F540-7E7D-F81B00A7A6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141CB65-FF24-7A36-0B3F-6CB992E79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6552728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1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ABEA98-CBEF-FE4F-8C6A-F7938811A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ED2B49-AC28-5F13-4E5C-EBFCDB796E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183CA88-D393-0CD6-4DE6-24E6979319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4769203-2EC8-2643-EE57-1709A38C4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946" y="0"/>
            <a:ext cx="5447357" cy="688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35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49B28C-77E1-ACEE-CA3B-2E1E7670F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56CF2F-EEE2-24E0-AE49-FAC04A1E1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D36192-01B0-4A21-9820-70858507F5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9FA6BA7-90E1-730F-0498-6558788C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0822"/>
            <a:ext cx="7821488" cy="7821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80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F3B100-FE56-BD60-DF56-7E8EE818B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5BAFB8-7FBB-C4B4-174E-C089FE169C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3D144A-28DB-281E-A72D-BAE808EB5F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4D72D89-26B4-EF84-EBC2-E875C4709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797" y="0"/>
            <a:ext cx="619040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84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786C75-2F68-EF51-C499-7693E7ECB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0240DE-D038-0B49-F417-355596773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40235F-35D0-27D8-FD04-939AD8E394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76358AC-CB9F-A515-0EB1-9481A8098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8575"/>
            <a:ext cx="501015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995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FCAC3B-4F6E-0348-9596-6F20E4069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1E64D1-189C-28D8-5E3C-6C2BB5DFEA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48D274-34C3-F4CC-4DCF-67EA1558E2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D2B9CEB-1B76-E15A-070D-E872B93DE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491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68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D4B583-DC33-5E7C-546D-8F3027A6E3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20E31F-E913-C5FD-C3C2-BBE536BFA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1BFE5D-D1D7-332F-9FE0-9DDE7154BA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0DA2FCB-EBB3-B0DF-EE4E-DF31729A3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348" y="260647"/>
            <a:ext cx="9915235" cy="674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58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08E2B-6E8D-5966-4B9F-349F93C0B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90277-7631-C808-C97B-418EF41447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EBA7A1-16BA-ECAF-C7F0-BCB0526D0F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CDE19DA-5480-5DDE-EE4C-ACFEB1653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8316"/>
            <a:ext cx="8329103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0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6C540E-891C-6AB6-578B-A3CD6AA94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9AD16-82ED-A5C1-2B35-42100A33F0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D62987F-B782-9DC3-0E15-937907815D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B86D7DF-0B30-21F7-6982-C5118CE95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62" y="1312477"/>
            <a:ext cx="7905675" cy="789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187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1CDFF1-33B8-79FD-61B5-EB7B9C8B2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63005D-D92E-1B9F-CE40-1697EE68E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9416" y="476673"/>
            <a:ext cx="10945216" cy="1123528"/>
          </a:xfrm>
        </p:spPr>
        <p:txBody>
          <a:bodyPr/>
          <a:lstStyle/>
          <a:p>
            <a:endParaRPr lang="fr-FR" dirty="0">
              <a:solidFill>
                <a:schemeClr val="accent1"/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3C9639-48CE-4025-1B4D-5A4981D0C5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7AAAAC1-CD66-79A9-B305-E4B4D1887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64" y="0"/>
            <a:ext cx="4581071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0B4A375-A4E7-A173-0335-DC786398C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745" y="5006732"/>
            <a:ext cx="1821582" cy="147808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061573A-45C8-0766-CBDC-37A5E217CD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94" y="5286429"/>
            <a:ext cx="2166824" cy="122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0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Violet 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43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2</cp:revision>
  <dcterms:created xsi:type="dcterms:W3CDTF">2025-09-02T17:46:29Z</dcterms:created>
  <dcterms:modified xsi:type="dcterms:W3CDTF">2025-09-02T18:30:11Z</dcterms:modified>
</cp:coreProperties>
</file>