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0" r:id="rId3"/>
    <p:sldId id="263" r:id="rId4"/>
    <p:sldId id="296" r:id="rId5"/>
    <p:sldId id="272" r:id="rId6"/>
    <p:sldId id="284" r:id="rId7"/>
    <p:sldId id="292" r:id="rId8"/>
    <p:sldId id="282" r:id="rId9"/>
    <p:sldId id="298" r:id="rId10"/>
    <p:sldId id="257" r:id="rId11"/>
    <p:sldId id="280" r:id="rId12"/>
    <p:sldId id="286" r:id="rId13"/>
    <p:sldId id="258" r:id="rId14"/>
    <p:sldId id="259" r:id="rId15"/>
    <p:sldId id="260" r:id="rId16"/>
    <p:sldId id="261" r:id="rId17"/>
    <p:sldId id="262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3" r:id="rId26"/>
    <p:sldId id="274" r:id="rId27"/>
    <p:sldId id="275" r:id="rId28"/>
    <p:sldId id="276" r:id="rId29"/>
    <p:sldId id="277" r:id="rId30"/>
    <p:sldId id="271" r:id="rId31"/>
    <p:sldId id="278" r:id="rId32"/>
    <p:sldId id="279" r:id="rId33"/>
    <p:sldId id="281" r:id="rId34"/>
    <p:sldId id="283" r:id="rId35"/>
    <p:sldId id="285" r:id="rId36"/>
    <p:sldId id="287" r:id="rId37"/>
    <p:sldId id="288" r:id="rId38"/>
    <p:sldId id="289" r:id="rId39"/>
    <p:sldId id="290" r:id="rId40"/>
    <p:sldId id="291" r:id="rId41"/>
    <p:sldId id="293" r:id="rId42"/>
    <p:sldId id="294" r:id="rId43"/>
    <p:sldId id="295" r:id="rId44"/>
    <p:sldId id="297" r:id="rId45"/>
    <p:sldId id="299" r:id="rId46"/>
    <p:sldId id="301" r:id="rId47"/>
    <p:sldId id="303" r:id="rId48"/>
    <p:sldId id="304" r:id="rId49"/>
    <p:sldId id="305" r:id="rId50"/>
    <p:sldId id="302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2B6C5-5FD7-47C3-AC07-D7DFE8305E0C}" type="datetimeFigureOut">
              <a:rPr lang="fr-FR" smtClean="0"/>
              <a:t>17/09/2025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D347E-9817-46A9-9228-440ABBBA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610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2B6C5-5FD7-47C3-AC07-D7DFE8305E0C}" type="datetimeFigureOut">
              <a:rPr lang="fr-FR" smtClean="0"/>
              <a:t>17/09/2025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D347E-9817-46A9-9228-440ABBBA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654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2B6C5-5FD7-47C3-AC07-D7DFE8305E0C}" type="datetimeFigureOut">
              <a:rPr lang="fr-FR" smtClean="0"/>
              <a:t>17/09/2025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D347E-9817-46A9-9228-440ABBBA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637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2B6C5-5FD7-47C3-AC07-D7DFE8305E0C}" type="datetimeFigureOut">
              <a:rPr lang="fr-FR" smtClean="0"/>
              <a:t>17/09/2025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D347E-9817-46A9-9228-440ABBBA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6977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2B6C5-5FD7-47C3-AC07-D7DFE8305E0C}" type="datetimeFigureOut">
              <a:rPr lang="fr-FR" smtClean="0"/>
              <a:t>17/09/2025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D347E-9817-46A9-9228-440ABBBA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643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2B6C5-5FD7-47C3-AC07-D7DFE8305E0C}" type="datetimeFigureOut">
              <a:rPr lang="fr-FR" smtClean="0"/>
              <a:t>17/09/2025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D347E-9817-46A9-9228-440ABBBA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15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2B6C5-5FD7-47C3-AC07-D7DFE8305E0C}" type="datetimeFigureOut">
              <a:rPr lang="fr-FR" smtClean="0"/>
              <a:t>17/09/2025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D347E-9817-46A9-9228-440ABBBA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0364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2B6C5-5FD7-47C3-AC07-D7DFE8305E0C}" type="datetimeFigureOut">
              <a:rPr lang="fr-FR" smtClean="0"/>
              <a:t>17/09/2025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D347E-9817-46A9-9228-440ABBBA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889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2B6C5-5FD7-47C3-AC07-D7DFE8305E0C}" type="datetimeFigureOut">
              <a:rPr lang="fr-FR" smtClean="0"/>
              <a:t>17/09/2025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D347E-9817-46A9-9228-440ABBBA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80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2B6C5-5FD7-47C3-AC07-D7DFE8305E0C}" type="datetimeFigureOut">
              <a:rPr lang="fr-FR" smtClean="0"/>
              <a:t>17/09/2025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D347E-9817-46A9-9228-440ABBBA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13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2B6C5-5FD7-47C3-AC07-D7DFE8305E0C}" type="datetimeFigureOut">
              <a:rPr lang="fr-FR" smtClean="0"/>
              <a:t>17/09/2025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D347E-9817-46A9-9228-440ABBBA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021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2B6C5-5FD7-47C3-AC07-D7DFE8305E0C}" type="datetimeFigureOut">
              <a:rPr lang="fr-FR" smtClean="0"/>
              <a:t>17/09/2025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D347E-9817-46A9-9228-440ABBBA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9706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73A51B-A723-172F-C551-7A657D2496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FC43BC2-250C-8BE4-D22E-E722B84E40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415C65E-D9EA-019F-6992-A0D4B7F1E9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692696"/>
            <a:ext cx="6447217" cy="616530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58C70DD-DEE9-E43C-6B7C-6EE66F7343E9}"/>
              </a:ext>
            </a:extLst>
          </p:cNvPr>
          <p:cNvSpPr/>
          <p:nvPr/>
        </p:nvSpPr>
        <p:spPr>
          <a:xfrm>
            <a:off x="1703512" y="260648"/>
            <a:ext cx="81828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N°173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74DFE8B-0D15-7DBD-39FA-CD46A3CDA0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902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08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  <p:sndAc>
          <p:stSnd loop="1">
            <p:snd r:embed="rId2" name="Musique Humour 6.wav"/>
          </p:stSnd>
        </p:sndAc>
      </p:transition>
    </mc:Choice>
    <mc:Fallback>
      <p:transition spd="slow">
        <p:push dir="u"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228D87-DC24-F053-4F41-4F595A7EC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31705D-47AF-86CF-E1FC-7E7729E07C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688" y="0"/>
            <a:ext cx="6448615" cy="6950604"/>
          </a:xfrm>
        </p:spPr>
      </p:pic>
    </p:spTree>
    <p:extLst>
      <p:ext uri="{BB962C8B-B14F-4D97-AF65-F5344CB8AC3E}">
        <p14:creationId xmlns:p14="http://schemas.microsoft.com/office/powerpoint/2010/main" val="2808174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087085-FE3D-FB21-8359-2856A905C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98C042-4321-5F88-DA59-DDFA32C41A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180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59875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1055CA-3C31-EE47-1525-D553B386B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CE25F5-7D30-6BF6-73CC-3F0196D5CC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2620539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76FD9D-AD23-E83E-8CA0-EA92E0F0A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3CD716-2F4D-C7B0-B9F8-7492636DDA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626" y="0"/>
            <a:ext cx="7419726" cy="6983273"/>
          </a:xfrm>
        </p:spPr>
      </p:pic>
    </p:spTree>
    <p:extLst>
      <p:ext uri="{BB962C8B-B14F-4D97-AF65-F5344CB8AC3E}">
        <p14:creationId xmlns:p14="http://schemas.microsoft.com/office/powerpoint/2010/main" val="947341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3EA0EA-D432-6FB3-D85E-70FCBE5DC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600320-5952-2D43-0E7C-084B64571E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77918"/>
            <a:ext cx="8186956" cy="6602384"/>
          </a:xfrm>
        </p:spPr>
      </p:pic>
    </p:spTree>
    <p:extLst>
      <p:ext uri="{BB962C8B-B14F-4D97-AF65-F5344CB8AC3E}">
        <p14:creationId xmlns:p14="http://schemas.microsoft.com/office/powerpoint/2010/main" val="798057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3F46D7-B0C4-4EE0-23EF-4F9DF2C34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F680B9-7E1F-EE00-DBB1-E576D3DE6C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7131968" cy="7199764"/>
          </a:xfrm>
        </p:spPr>
      </p:pic>
    </p:spTree>
    <p:extLst>
      <p:ext uri="{BB962C8B-B14F-4D97-AF65-F5344CB8AC3E}">
        <p14:creationId xmlns:p14="http://schemas.microsoft.com/office/powerpoint/2010/main" val="2805102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A94F9E-6C68-55DE-886F-F31ED62E5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A966C0-0730-2A73-9F21-088889AC9B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039" y="116632"/>
            <a:ext cx="7290313" cy="6870615"/>
          </a:xfrm>
        </p:spPr>
      </p:pic>
    </p:spTree>
    <p:extLst>
      <p:ext uri="{BB962C8B-B14F-4D97-AF65-F5344CB8AC3E}">
        <p14:creationId xmlns:p14="http://schemas.microsoft.com/office/powerpoint/2010/main" val="3448983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68853B-7638-8466-0894-71EA50C4B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CB3B24-6C95-CCDA-829C-89B4C2C862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39844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4D57A7-A292-0BD8-6009-9A0C716DB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188297-47A9-E0FC-2DBF-AE8C59374D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60201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102664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CA37E2-8CF7-AA8B-C4A7-6F714DBB3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4FBEDB-74BC-39EC-4F91-58154A1FBC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38" y="188640"/>
            <a:ext cx="9421210" cy="6665690"/>
          </a:xfrm>
        </p:spPr>
      </p:pic>
    </p:spTree>
    <p:extLst>
      <p:ext uri="{BB962C8B-B14F-4D97-AF65-F5344CB8AC3E}">
        <p14:creationId xmlns:p14="http://schemas.microsoft.com/office/powerpoint/2010/main" val="323864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AD48F5-4798-BE12-F9F9-AE4BD7624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672081-1A3F-A038-F9DC-4A7E30597B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541" y="116632"/>
            <a:ext cx="6462771" cy="6869876"/>
          </a:xfrm>
        </p:spPr>
      </p:pic>
    </p:spTree>
    <p:extLst>
      <p:ext uri="{BB962C8B-B14F-4D97-AF65-F5344CB8AC3E}">
        <p14:creationId xmlns:p14="http://schemas.microsoft.com/office/powerpoint/2010/main" val="160139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E15501-58CD-6670-C98A-BE8B1B639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838D28-801C-CB36-97D1-E5EE2AFE1C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536" y="-243408"/>
            <a:ext cx="5966049" cy="7848872"/>
          </a:xfrm>
        </p:spPr>
      </p:pic>
    </p:spTree>
    <p:extLst>
      <p:ext uri="{BB962C8B-B14F-4D97-AF65-F5344CB8AC3E}">
        <p14:creationId xmlns:p14="http://schemas.microsoft.com/office/powerpoint/2010/main" val="1152431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28A711-8845-44C0-96DA-DC5B9794C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4C646C-3131-3257-86D2-801D7E3B42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605" y="0"/>
            <a:ext cx="4144587" cy="6862997"/>
          </a:xfrm>
        </p:spPr>
      </p:pic>
    </p:spTree>
    <p:extLst>
      <p:ext uri="{BB962C8B-B14F-4D97-AF65-F5344CB8AC3E}">
        <p14:creationId xmlns:p14="http://schemas.microsoft.com/office/powerpoint/2010/main" val="472664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CE12D1-8F2D-7F5F-A6FA-FD60C5145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839412-1C6E-F338-652E-A873F1381B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305301" cy="7889727"/>
          </a:xfrm>
        </p:spPr>
      </p:pic>
    </p:spTree>
    <p:extLst>
      <p:ext uri="{BB962C8B-B14F-4D97-AF65-F5344CB8AC3E}">
        <p14:creationId xmlns:p14="http://schemas.microsoft.com/office/powerpoint/2010/main" val="1811031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63188D-9F04-2B5D-4171-659FD5F0C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5A4EDB-56C7-32A8-03A4-2A9AD8076E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99392"/>
            <a:ext cx="9769555" cy="9750983"/>
          </a:xfrm>
        </p:spPr>
      </p:pic>
    </p:spTree>
    <p:extLst>
      <p:ext uri="{BB962C8B-B14F-4D97-AF65-F5344CB8AC3E}">
        <p14:creationId xmlns:p14="http://schemas.microsoft.com/office/powerpoint/2010/main" val="618866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7FA4D8-34DF-3248-C415-C6B254831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5C64EF-69A9-B4E9-3B69-FB7874E633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512759"/>
            <a:ext cx="8995346" cy="5996897"/>
          </a:xfrm>
        </p:spPr>
      </p:pic>
    </p:spTree>
    <p:extLst>
      <p:ext uri="{BB962C8B-B14F-4D97-AF65-F5344CB8AC3E}">
        <p14:creationId xmlns:p14="http://schemas.microsoft.com/office/powerpoint/2010/main" val="444176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1D3AF7-E381-A432-6143-0A4D8D695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F16473-4FA8-3C73-320D-E0E7D55952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168" y="-2835696"/>
            <a:ext cx="7707663" cy="13700887"/>
          </a:xfrm>
        </p:spPr>
      </p:pic>
    </p:spTree>
    <p:extLst>
      <p:ext uri="{BB962C8B-B14F-4D97-AF65-F5344CB8AC3E}">
        <p14:creationId xmlns:p14="http://schemas.microsoft.com/office/powerpoint/2010/main" val="1037819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E5A025-3EFC-26CE-E042-693202DD6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9E127F-2005-C243-79B7-C200BEB698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293170"/>
            <a:ext cx="7448544" cy="7151170"/>
          </a:xfrm>
        </p:spPr>
      </p:pic>
    </p:spTree>
    <p:extLst>
      <p:ext uri="{BB962C8B-B14F-4D97-AF65-F5344CB8AC3E}">
        <p14:creationId xmlns:p14="http://schemas.microsoft.com/office/powerpoint/2010/main" val="3231938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33D581-3A78-D157-45BA-77EFE1454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0689EE-C966-8D32-CB19-AB78075856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181918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0FAE8E-F56E-439A-5E0D-74D30E7E8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9773EE-FC69-1B86-1E8D-D2BC841D73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67078" cy="6821379"/>
          </a:xfrm>
        </p:spPr>
      </p:pic>
    </p:spTree>
    <p:extLst>
      <p:ext uri="{BB962C8B-B14F-4D97-AF65-F5344CB8AC3E}">
        <p14:creationId xmlns:p14="http://schemas.microsoft.com/office/powerpoint/2010/main" val="242547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D99DB6-CFEA-63A0-E743-88DF45E1C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82F314-02FB-3CD8-A18D-BB91152B09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121" y="188640"/>
            <a:ext cx="6520183" cy="6569767"/>
          </a:xfrm>
        </p:spPr>
      </p:pic>
    </p:spTree>
    <p:extLst>
      <p:ext uri="{BB962C8B-B14F-4D97-AF65-F5344CB8AC3E}">
        <p14:creationId xmlns:p14="http://schemas.microsoft.com/office/powerpoint/2010/main" val="81187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C40634-85E5-579E-B7A2-A5A519141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C66B6F-CFA8-5A45-351E-ECFB812F6A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69609"/>
            <a:ext cx="8640959" cy="8624532"/>
          </a:xfrm>
        </p:spPr>
      </p:pic>
    </p:spTree>
    <p:extLst>
      <p:ext uri="{BB962C8B-B14F-4D97-AF65-F5344CB8AC3E}">
        <p14:creationId xmlns:p14="http://schemas.microsoft.com/office/powerpoint/2010/main" val="410088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C76DEB-886A-204D-6293-0B85229C6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948BA2-540D-AE84-A3D7-C406177B74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468" y="-70929"/>
            <a:ext cx="7669064" cy="6928929"/>
          </a:xfrm>
        </p:spPr>
      </p:pic>
    </p:spTree>
    <p:extLst>
      <p:ext uri="{BB962C8B-B14F-4D97-AF65-F5344CB8AC3E}">
        <p14:creationId xmlns:p14="http://schemas.microsoft.com/office/powerpoint/2010/main" val="245123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30AAA6-9D92-30A4-1A6D-6866FF387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CD44DC-82D9-A905-932A-BCF594D58A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660" y="-2979712"/>
            <a:ext cx="6120680" cy="13591170"/>
          </a:xfrm>
        </p:spPr>
      </p:pic>
    </p:spTree>
    <p:extLst>
      <p:ext uri="{BB962C8B-B14F-4D97-AF65-F5344CB8AC3E}">
        <p14:creationId xmlns:p14="http://schemas.microsoft.com/office/powerpoint/2010/main" val="238803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F7DB80-E4D4-8AAE-6C64-56445E296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C6F82B-1525-2B4F-3BB7-2D70E8D145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580" y="188640"/>
            <a:ext cx="6685739" cy="6698449"/>
          </a:xfrm>
        </p:spPr>
      </p:pic>
    </p:spTree>
    <p:extLst>
      <p:ext uri="{BB962C8B-B14F-4D97-AF65-F5344CB8AC3E}">
        <p14:creationId xmlns:p14="http://schemas.microsoft.com/office/powerpoint/2010/main" val="1768059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7E5984-F942-EC35-AF73-21FDE3DFC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CA1C6B-8CFC-5F25-3555-1F80996DE1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"/>
            <a:ext cx="4968552" cy="6706602"/>
          </a:xfrm>
        </p:spPr>
      </p:pic>
    </p:spTree>
    <p:extLst>
      <p:ext uri="{BB962C8B-B14F-4D97-AF65-F5344CB8AC3E}">
        <p14:creationId xmlns:p14="http://schemas.microsoft.com/office/powerpoint/2010/main" val="3226554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EED995-1279-7935-09A5-34F7B74AC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62387E-262E-95BF-4C76-585A10445B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6492105" cy="8115133"/>
          </a:xfrm>
        </p:spPr>
      </p:pic>
    </p:spTree>
    <p:extLst>
      <p:ext uri="{BB962C8B-B14F-4D97-AF65-F5344CB8AC3E}">
        <p14:creationId xmlns:p14="http://schemas.microsoft.com/office/powerpoint/2010/main" val="2074048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DF3BF1-59B7-9865-88DB-E1F4C730A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496859-DA1C-7148-C2A9-F544444CD7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720" y="764704"/>
            <a:ext cx="8754744" cy="6189118"/>
          </a:xfrm>
        </p:spPr>
      </p:pic>
    </p:spTree>
    <p:extLst>
      <p:ext uri="{BB962C8B-B14F-4D97-AF65-F5344CB8AC3E}">
        <p14:creationId xmlns:p14="http://schemas.microsoft.com/office/powerpoint/2010/main" val="429488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FD4B4F-8A96-9DA9-2342-70A1B87F5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1A52D0-020C-B532-64E6-D620036A22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35" y="-1179512"/>
            <a:ext cx="11214529" cy="11193209"/>
          </a:xfrm>
        </p:spPr>
      </p:pic>
    </p:spTree>
    <p:extLst>
      <p:ext uri="{BB962C8B-B14F-4D97-AF65-F5344CB8AC3E}">
        <p14:creationId xmlns:p14="http://schemas.microsoft.com/office/powerpoint/2010/main" val="222104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8222F0-992F-F558-E1F4-5149E5D1D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62EF448-D059-BB3A-2E2B-AAFC389653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848228" cy="6710235"/>
          </a:xfrm>
        </p:spPr>
      </p:pic>
    </p:spTree>
    <p:extLst>
      <p:ext uri="{BB962C8B-B14F-4D97-AF65-F5344CB8AC3E}">
        <p14:creationId xmlns:p14="http://schemas.microsoft.com/office/powerpoint/2010/main" val="3273376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A068CC-6AE1-8EF2-02CC-8E48F2741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22370F-A3A8-1834-693F-6E3E328CD6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88640"/>
            <a:ext cx="10491381" cy="7416824"/>
          </a:xfrm>
        </p:spPr>
      </p:pic>
    </p:spTree>
    <p:extLst>
      <p:ext uri="{BB962C8B-B14F-4D97-AF65-F5344CB8AC3E}">
        <p14:creationId xmlns:p14="http://schemas.microsoft.com/office/powerpoint/2010/main" val="2646338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6F561B-F97D-29FC-341A-40CA7F401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A519ED-1DB7-2450-31D6-287F701A7F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7813"/>
            <a:ext cx="6226820" cy="6858000"/>
          </a:xfrm>
        </p:spPr>
      </p:pic>
    </p:spTree>
    <p:extLst>
      <p:ext uri="{BB962C8B-B14F-4D97-AF65-F5344CB8AC3E}">
        <p14:creationId xmlns:p14="http://schemas.microsoft.com/office/powerpoint/2010/main" val="2896797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2B746C-9B7E-B0AB-19F7-39D0C51A1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E3189B-7E7D-A3D9-C8D1-57CBA770FD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90298"/>
            <a:ext cx="4968552" cy="6919454"/>
          </a:xfrm>
        </p:spPr>
      </p:pic>
    </p:spTree>
    <p:extLst>
      <p:ext uri="{BB962C8B-B14F-4D97-AF65-F5344CB8AC3E}">
        <p14:creationId xmlns:p14="http://schemas.microsoft.com/office/powerpoint/2010/main" val="816790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A5A09C-0BED-9E0E-8624-E0FA9C19D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E6C7456-E332-A35D-DE6D-25597386B3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692" y="-1827584"/>
            <a:ext cx="5544616" cy="11394926"/>
          </a:xfrm>
        </p:spPr>
      </p:pic>
    </p:spTree>
    <p:extLst>
      <p:ext uri="{BB962C8B-B14F-4D97-AF65-F5344CB8AC3E}">
        <p14:creationId xmlns:p14="http://schemas.microsoft.com/office/powerpoint/2010/main" val="1498897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5A42F9-2013-9596-09A9-654D6EBAB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C2BE0F-8927-3E58-8453-A29DDFD7A1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834" y="0"/>
            <a:ext cx="6764478" cy="6841640"/>
          </a:xfrm>
        </p:spPr>
      </p:pic>
    </p:spTree>
    <p:extLst>
      <p:ext uri="{BB962C8B-B14F-4D97-AF65-F5344CB8AC3E}">
        <p14:creationId xmlns:p14="http://schemas.microsoft.com/office/powerpoint/2010/main" val="2405891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211017-7E25-37FB-770C-93E763C31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D93555-6484-A5FC-867C-CB9B09AEF2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97" y="-387424"/>
            <a:ext cx="10949805" cy="10928989"/>
          </a:xfrm>
        </p:spPr>
      </p:pic>
    </p:spTree>
    <p:extLst>
      <p:ext uri="{BB962C8B-B14F-4D97-AF65-F5344CB8AC3E}">
        <p14:creationId xmlns:p14="http://schemas.microsoft.com/office/powerpoint/2010/main" val="267757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E4300C-39BC-C391-EE88-F1EF5DE7F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C87D8F-63E0-99C7-EE00-6AC935F7DE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06578"/>
            <a:ext cx="7004527" cy="6964578"/>
          </a:xfrm>
        </p:spPr>
      </p:pic>
    </p:spTree>
    <p:extLst>
      <p:ext uri="{BB962C8B-B14F-4D97-AF65-F5344CB8AC3E}">
        <p14:creationId xmlns:p14="http://schemas.microsoft.com/office/powerpoint/2010/main" val="2983961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AAA786-3F75-6A6B-D9AD-E19A92F28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027432F-B179-0C75-1619-F5A2CBB32F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483046"/>
            <a:ext cx="7341046" cy="7341046"/>
          </a:xfrm>
        </p:spPr>
      </p:pic>
    </p:spTree>
    <p:extLst>
      <p:ext uri="{BB962C8B-B14F-4D97-AF65-F5344CB8AC3E}">
        <p14:creationId xmlns:p14="http://schemas.microsoft.com/office/powerpoint/2010/main" val="1198540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16D2C1-63F9-07D3-3357-08536BE22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68AD42-7AE2-9E24-156B-A4DA5F592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6428891" cy="8067629"/>
          </a:xfrm>
        </p:spPr>
      </p:pic>
    </p:spTree>
    <p:extLst>
      <p:ext uri="{BB962C8B-B14F-4D97-AF65-F5344CB8AC3E}">
        <p14:creationId xmlns:p14="http://schemas.microsoft.com/office/powerpoint/2010/main" val="2498231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D73711-BC6E-A9D1-C605-EA2F7336D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66BC90-411F-B457-E25F-C792286B64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804" y="0"/>
            <a:ext cx="6743540" cy="7398254"/>
          </a:xfrm>
        </p:spPr>
      </p:pic>
    </p:spTree>
    <p:extLst>
      <p:ext uri="{BB962C8B-B14F-4D97-AF65-F5344CB8AC3E}">
        <p14:creationId xmlns:p14="http://schemas.microsoft.com/office/powerpoint/2010/main" val="1557900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E96811-BBDE-ED61-BC43-2F9777076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037AAF-8377-73BE-E7A6-918DA60212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5869377" cy="6864770"/>
          </a:xfrm>
        </p:spPr>
      </p:pic>
    </p:spTree>
    <p:extLst>
      <p:ext uri="{BB962C8B-B14F-4D97-AF65-F5344CB8AC3E}">
        <p14:creationId xmlns:p14="http://schemas.microsoft.com/office/powerpoint/2010/main" val="191247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F93922-2E0C-57B3-5E2A-CA9258522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145AB5-E894-61D7-AFC9-9F6EDC341E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692696"/>
            <a:ext cx="9848082" cy="7406636"/>
          </a:xfrm>
        </p:spPr>
      </p:pic>
    </p:spTree>
    <p:extLst>
      <p:ext uri="{BB962C8B-B14F-4D97-AF65-F5344CB8AC3E}">
        <p14:creationId xmlns:p14="http://schemas.microsoft.com/office/powerpoint/2010/main" val="4158960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5CE951-F672-70BB-794E-0610E811C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594A4E-3E7A-2469-0BD3-86C24151AE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984" y="116632"/>
            <a:ext cx="6678335" cy="6830693"/>
          </a:xfrm>
        </p:spPr>
      </p:pic>
    </p:spTree>
    <p:extLst>
      <p:ext uri="{BB962C8B-B14F-4D97-AF65-F5344CB8AC3E}">
        <p14:creationId xmlns:p14="http://schemas.microsoft.com/office/powerpoint/2010/main" val="3184239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A3EC87-D284-020B-E124-1DF6BD5BD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56AF5C-06A5-28FC-C4B3-CBD2FCC7F5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8806758" cy="6176963"/>
          </a:xfrm>
        </p:spPr>
      </p:pic>
    </p:spTree>
    <p:extLst>
      <p:ext uri="{BB962C8B-B14F-4D97-AF65-F5344CB8AC3E}">
        <p14:creationId xmlns:p14="http://schemas.microsoft.com/office/powerpoint/2010/main" val="1768351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9FEC27-2286-6A58-7BC9-967164C66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0F69EE-8CA1-628C-271A-5003BC5B71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21019"/>
            <a:ext cx="7702036" cy="6815962"/>
          </a:xfrm>
        </p:spPr>
      </p:pic>
    </p:spTree>
    <p:extLst>
      <p:ext uri="{BB962C8B-B14F-4D97-AF65-F5344CB8AC3E}">
        <p14:creationId xmlns:p14="http://schemas.microsoft.com/office/powerpoint/2010/main" val="264802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911BE0-77C7-E592-97AE-6601CD885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20EFB7-99B4-5AB3-C1F8-07E1C0A6C9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979712"/>
            <a:ext cx="7716241" cy="9645302"/>
          </a:xfrm>
        </p:spPr>
      </p:pic>
    </p:spTree>
    <p:extLst>
      <p:ext uri="{BB962C8B-B14F-4D97-AF65-F5344CB8AC3E}">
        <p14:creationId xmlns:p14="http://schemas.microsoft.com/office/powerpoint/2010/main" val="26383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F8277C-BEF8-F420-C697-63BDDE9AE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EE0E12-523C-E6E0-B9F5-715F7A87D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695" y="380272"/>
            <a:ext cx="8962394" cy="6348363"/>
          </a:xfrm>
        </p:spPr>
      </p:pic>
    </p:spTree>
    <p:extLst>
      <p:ext uri="{BB962C8B-B14F-4D97-AF65-F5344CB8AC3E}">
        <p14:creationId xmlns:p14="http://schemas.microsoft.com/office/powerpoint/2010/main" val="346989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F1E1BB-A931-258F-EA15-95A071245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216447-CEAC-049E-D9FA-3D121D4C6F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81" y="-675456"/>
            <a:ext cx="10853803" cy="10833169"/>
          </a:xfrm>
        </p:spPr>
      </p:pic>
    </p:spTree>
    <p:extLst>
      <p:ext uri="{BB962C8B-B14F-4D97-AF65-F5344CB8AC3E}">
        <p14:creationId xmlns:p14="http://schemas.microsoft.com/office/powerpoint/2010/main" val="245465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D54F7-03A3-452D-C5B5-752828EA4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A7F201-3657-20A3-2133-FDBD9DFDAC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49439"/>
            <a:ext cx="5937224" cy="674992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8500F24-48DB-8101-9281-F9E4FAACAE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445224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CA879FC-C912-9632-0B38-96CC16DD1F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75" y="5589240"/>
            <a:ext cx="1962778" cy="111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62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38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N°173</dc:title>
  <dc:creator>Perroquet34740</dc:creator>
  <cp:lastModifiedBy>jean-louis BEYAERT</cp:lastModifiedBy>
  <cp:revision>2</cp:revision>
  <dcterms:created xsi:type="dcterms:W3CDTF">2025-09-17T14:33:06Z</dcterms:created>
  <dcterms:modified xsi:type="dcterms:W3CDTF">2025-09-17T15:11:22Z</dcterms:modified>
</cp:coreProperties>
</file>