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1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3" r:id="rId48"/>
    <p:sldId id="304" r:id="rId49"/>
    <p:sldId id="299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761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97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318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92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83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07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337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03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982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6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581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2AA6E-1A3E-483A-B1D6-FCBBBFACF248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FC5BE-3D87-407B-B694-D3D9DEDAB8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4695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2059B-D3E7-70F2-8EE0-2BDFC1CB9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CBF692-79E4-EB21-AAD0-EBEF14C51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409006"/>
            <a:ext cx="5400600" cy="540060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A2568CA-E2DA-FA85-7D75-E72790BE7C4D}"/>
              </a:ext>
            </a:extLst>
          </p:cNvPr>
          <p:cNvSpPr/>
          <p:nvPr/>
        </p:nvSpPr>
        <p:spPr>
          <a:xfrm>
            <a:off x="1775520" y="365125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EN VRAC N°172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F65B550-8AB6-0EB5-BF0D-0E768BDD9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0546" y="5212284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65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0D9A1-76F0-3BBB-9A30-58E3D16F9C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925A74E-8A10-CEFA-1276-46AF4732E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3E78117-BA5B-F146-22EC-A4BB9FA19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4680520" cy="694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26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206279-AE1E-6761-7B38-BFBCE57A4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ACA32D4C-63B7-94FE-B2CC-6837EDF2C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493" y="365125"/>
            <a:ext cx="6557013" cy="7821488"/>
          </a:xfrm>
        </p:spPr>
      </p:pic>
    </p:spTree>
    <p:extLst>
      <p:ext uri="{BB962C8B-B14F-4D97-AF65-F5344CB8AC3E}">
        <p14:creationId xmlns:p14="http://schemas.microsoft.com/office/powerpoint/2010/main" val="711212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2A0BF-C48D-748D-DBC2-D0362CE30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B9B941-477A-7F7B-C7D8-FDD13477AB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-1251520"/>
            <a:ext cx="10960136" cy="10939300"/>
          </a:xfrm>
        </p:spPr>
      </p:pic>
    </p:spTree>
    <p:extLst>
      <p:ext uri="{BB962C8B-B14F-4D97-AF65-F5344CB8AC3E}">
        <p14:creationId xmlns:p14="http://schemas.microsoft.com/office/powerpoint/2010/main" val="365385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FFD2A5-F169-9FA8-ED72-26227A30F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C845B-0E6C-4794-EC33-5B6B07946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704" y="620687"/>
            <a:ext cx="8595728" cy="6076703"/>
          </a:xfrm>
        </p:spPr>
      </p:pic>
    </p:spTree>
    <p:extLst>
      <p:ext uri="{BB962C8B-B14F-4D97-AF65-F5344CB8AC3E}">
        <p14:creationId xmlns:p14="http://schemas.microsoft.com/office/powerpoint/2010/main" val="4292453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C36B36-5611-FE75-5B6D-46DDB60E1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10282B-14A3-347A-E9D7-38BBE9CDB2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31" y="260648"/>
            <a:ext cx="10740952" cy="7488832"/>
          </a:xfrm>
        </p:spPr>
      </p:pic>
    </p:spTree>
    <p:extLst>
      <p:ext uri="{BB962C8B-B14F-4D97-AF65-F5344CB8AC3E}">
        <p14:creationId xmlns:p14="http://schemas.microsoft.com/office/powerpoint/2010/main" val="451159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A91AE-83DE-6A0E-98E4-36BCDF254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A370E5-DACC-DFA9-4EF0-DAC2F2684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7917110" cy="7917110"/>
          </a:xfrm>
        </p:spPr>
      </p:pic>
    </p:spTree>
    <p:extLst>
      <p:ext uri="{BB962C8B-B14F-4D97-AF65-F5344CB8AC3E}">
        <p14:creationId xmlns:p14="http://schemas.microsoft.com/office/powerpoint/2010/main" val="1940673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FE16DC-CFE5-43B5-B051-376045215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89002-0563-54CF-9ED2-E874698C46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8064896" cy="8064896"/>
          </a:xfrm>
        </p:spPr>
      </p:pic>
    </p:spTree>
    <p:extLst>
      <p:ext uri="{BB962C8B-B14F-4D97-AF65-F5344CB8AC3E}">
        <p14:creationId xmlns:p14="http://schemas.microsoft.com/office/powerpoint/2010/main" val="2572233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A8A97B-1939-781C-6665-9F33081C4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60E08-A10B-D22D-BBE1-1B5DB83CF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323528"/>
            <a:ext cx="9799546" cy="9650504"/>
          </a:xfrm>
        </p:spPr>
      </p:pic>
    </p:spTree>
    <p:extLst>
      <p:ext uri="{BB962C8B-B14F-4D97-AF65-F5344CB8AC3E}">
        <p14:creationId xmlns:p14="http://schemas.microsoft.com/office/powerpoint/2010/main" val="1318552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19B63-CA86-8DD7-12B7-86BE4272A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23E058-3CA6-48EA-14A6-79A16EE77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85" y="-99392"/>
            <a:ext cx="5220763" cy="6927934"/>
          </a:xfrm>
        </p:spPr>
      </p:pic>
    </p:spTree>
    <p:extLst>
      <p:ext uri="{BB962C8B-B14F-4D97-AF65-F5344CB8AC3E}">
        <p14:creationId xmlns:p14="http://schemas.microsoft.com/office/powerpoint/2010/main" val="1331101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32385-2B0C-BA49-EEEA-6F92E1C4A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AD6096-F731-87E1-DDDD-709B96A6F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57255"/>
            <a:ext cx="7558105" cy="6600745"/>
          </a:xfrm>
        </p:spPr>
      </p:pic>
    </p:spTree>
    <p:extLst>
      <p:ext uri="{BB962C8B-B14F-4D97-AF65-F5344CB8AC3E}">
        <p14:creationId xmlns:p14="http://schemas.microsoft.com/office/powerpoint/2010/main" val="3437858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E0777-6C4E-7D8B-E088-20B4EF5FB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0FBB4C-12FB-05F0-33D5-F4E9415C1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14" y="-243408"/>
            <a:ext cx="10085572" cy="10066399"/>
          </a:xfrm>
        </p:spPr>
      </p:pic>
    </p:spTree>
    <p:extLst>
      <p:ext uri="{BB962C8B-B14F-4D97-AF65-F5344CB8AC3E}">
        <p14:creationId xmlns:p14="http://schemas.microsoft.com/office/powerpoint/2010/main" val="3759103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12724-4593-1B39-6FD0-CFEDEBEB7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7C8A45-0B9F-A233-4312-45CD05AAE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136" y="116632"/>
            <a:ext cx="4602088" cy="6732198"/>
          </a:xfrm>
        </p:spPr>
      </p:pic>
    </p:spTree>
    <p:extLst>
      <p:ext uri="{BB962C8B-B14F-4D97-AF65-F5344CB8AC3E}">
        <p14:creationId xmlns:p14="http://schemas.microsoft.com/office/powerpoint/2010/main" val="2231263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6217C-2219-36C4-2E34-0C8CF0C85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6624B2-148D-F5D8-2882-DF45A2233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869" y="0"/>
            <a:ext cx="6003403" cy="6756820"/>
          </a:xfrm>
        </p:spPr>
      </p:pic>
    </p:spTree>
    <p:extLst>
      <p:ext uri="{BB962C8B-B14F-4D97-AF65-F5344CB8AC3E}">
        <p14:creationId xmlns:p14="http://schemas.microsoft.com/office/powerpoint/2010/main" val="62787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A3693-4A72-C5C1-303A-A836BEDDF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79219-0F8E-D063-6B84-09B4EA64B2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60648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3998611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94E9B9-5712-0432-8BC1-E777C68C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C95A11-8E5E-2695-59CA-C6400814F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7005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46929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6976A2-C619-7927-8FD1-D5AE55F30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F1D48F-2AED-FC67-337B-5D9E25346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400" y="-315416"/>
            <a:ext cx="5379848" cy="7378079"/>
          </a:xfrm>
        </p:spPr>
      </p:pic>
    </p:spTree>
    <p:extLst>
      <p:ext uri="{BB962C8B-B14F-4D97-AF65-F5344CB8AC3E}">
        <p14:creationId xmlns:p14="http://schemas.microsoft.com/office/powerpoint/2010/main" val="2441046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DD7F9-949D-F5D9-0FF3-1E480420D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CCCE6A-9173-6A79-8EDD-6D1998D76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2" y="0"/>
            <a:ext cx="5088726" cy="7128179"/>
          </a:xfrm>
        </p:spPr>
      </p:pic>
    </p:spTree>
    <p:extLst>
      <p:ext uri="{BB962C8B-B14F-4D97-AF65-F5344CB8AC3E}">
        <p14:creationId xmlns:p14="http://schemas.microsoft.com/office/powerpoint/2010/main" val="1801203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06C606-3B0F-206F-0879-D1699F648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21451C5-D33B-D15E-8397-C9832BE9D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146" y="116631"/>
            <a:ext cx="6640165" cy="6640165"/>
          </a:xfrm>
        </p:spPr>
      </p:pic>
    </p:spTree>
    <p:extLst>
      <p:ext uri="{BB962C8B-B14F-4D97-AF65-F5344CB8AC3E}">
        <p14:creationId xmlns:p14="http://schemas.microsoft.com/office/powerpoint/2010/main" val="549546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4AAAA-B59D-DA06-9FDE-DCED68ED3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4CC4A-EA23-85E8-A57D-D4A381C9A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3514175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C0FDD-46BA-809B-F6DB-452B0DD4A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9EBF9F-20D1-5173-603A-D780B2463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85" y="365124"/>
            <a:ext cx="9093855" cy="6441481"/>
          </a:xfrm>
        </p:spPr>
      </p:pic>
    </p:spTree>
    <p:extLst>
      <p:ext uri="{BB962C8B-B14F-4D97-AF65-F5344CB8AC3E}">
        <p14:creationId xmlns:p14="http://schemas.microsoft.com/office/powerpoint/2010/main" val="4079556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9F27EB-A469-D5CD-C742-C61D42B14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709442-4670-D2E2-A795-FEB0E6A20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19" y="-675456"/>
            <a:ext cx="11022362" cy="11001407"/>
          </a:xfrm>
        </p:spPr>
      </p:pic>
    </p:spTree>
    <p:extLst>
      <p:ext uri="{BB962C8B-B14F-4D97-AF65-F5344CB8AC3E}">
        <p14:creationId xmlns:p14="http://schemas.microsoft.com/office/powerpoint/2010/main" val="3933461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20A43-4FBF-7F0B-8879-FB2BDA5FC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020E9-BF1C-F781-7383-6E18DAED5F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681874" cy="6920486"/>
          </a:xfrm>
        </p:spPr>
      </p:pic>
    </p:spTree>
    <p:extLst>
      <p:ext uri="{BB962C8B-B14F-4D97-AF65-F5344CB8AC3E}">
        <p14:creationId xmlns:p14="http://schemas.microsoft.com/office/powerpoint/2010/main" val="322377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E24A5-34C6-D136-F5C7-65FC0CC3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586B72-64CB-CA9C-C42A-7E1F5A6BA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5680"/>
            <a:ext cx="7327597" cy="6929359"/>
          </a:xfrm>
        </p:spPr>
      </p:pic>
    </p:spTree>
    <p:extLst>
      <p:ext uri="{BB962C8B-B14F-4D97-AF65-F5344CB8AC3E}">
        <p14:creationId xmlns:p14="http://schemas.microsoft.com/office/powerpoint/2010/main" val="242438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099BC3-D069-BBEA-C522-927203D6D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D75F97-E9C1-CDD2-E903-015B29767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8809"/>
            <a:ext cx="7513773" cy="6805954"/>
          </a:xfrm>
        </p:spPr>
      </p:pic>
    </p:spTree>
    <p:extLst>
      <p:ext uri="{BB962C8B-B14F-4D97-AF65-F5344CB8AC3E}">
        <p14:creationId xmlns:p14="http://schemas.microsoft.com/office/powerpoint/2010/main" val="2969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6998E-0645-21EE-0A24-54FDF1CBA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B2EDE-1F52-97BA-1053-D83A9DEB5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12" y="116632"/>
            <a:ext cx="6829424" cy="6972245"/>
          </a:xfrm>
        </p:spPr>
      </p:pic>
    </p:spTree>
    <p:extLst>
      <p:ext uri="{BB962C8B-B14F-4D97-AF65-F5344CB8AC3E}">
        <p14:creationId xmlns:p14="http://schemas.microsoft.com/office/powerpoint/2010/main" val="3410831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32357-B070-C0D6-F7D8-B8B6A897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85378-EE3B-A873-ABEB-AA6DA18D94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89401" cy="6842840"/>
          </a:xfrm>
        </p:spPr>
      </p:pic>
    </p:spTree>
    <p:extLst>
      <p:ext uri="{BB962C8B-B14F-4D97-AF65-F5344CB8AC3E}">
        <p14:creationId xmlns:p14="http://schemas.microsoft.com/office/powerpoint/2010/main" val="1503715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2035F-D982-8304-E038-56A2DFCA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75697-1340-E32D-0A65-0A6AF4505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573" y="-99392"/>
            <a:ext cx="8818854" cy="9164691"/>
          </a:xfrm>
        </p:spPr>
      </p:pic>
    </p:spTree>
    <p:extLst>
      <p:ext uri="{BB962C8B-B14F-4D97-AF65-F5344CB8AC3E}">
        <p14:creationId xmlns:p14="http://schemas.microsoft.com/office/powerpoint/2010/main" val="986195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3D2EF-9519-84DB-09F9-E1A5386D6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9F79BF-364F-00FF-F05D-E888766A13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963969"/>
            <a:ext cx="5904655" cy="12785938"/>
          </a:xfrm>
        </p:spPr>
      </p:pic>
    </p:spTree>
    <p:extLst>
      <p:ext uri="{BB962C8B-B14F-4D97-AF65-F5344CB8AC3E}">
        <p14:creationId xmlns:p14="http://schemas.microsoft.com/office/powerpoint/2010/main" val="2039094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F3A78-8F7E-8027-2755-6BB10C20D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663A1-5D27-EB6D-1470-5EB09C973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047037" cy="6886269"/>
          </a:xfrm>
        </p:spPr>
      </p:pic>
    </p:spTree>
    <p:extLst>
      <p:ext uri="{BB962C8B-B14F-4D97-AF65-F5344CB8AC3E}">
        <p14:creationId xmlns:p14="http://schemas.microsoft.com/office/powerpoint/2010/main" val="174291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D7E84-8EA5-66AE-C719-7228A1CCF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91F67-9E47-50C0-B513-BD00BAA69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179512"/>
            <a:ext cx="11023185" cy="11002229"/>
          </a:xfrm>
        </p:spPr>
      </p:pic>
    </p:spTree>
    <p:extLst>
      <p:ext uri="{BB962C8B-B14F-4D97-AF65-F5344CB8AC3E}">
        <p14:creationId xmlns:p14="http://schemas.microsoft.com/office/powerpoint/2010/main" val="3393310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3070E-8328-5E76-1690-B628591C4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BE4896-724B-27E8-23C5-FEAD8F4F0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881" y="-387424"/>
            <a:ext cx="6018455" cy="8821729"/>
          </a:xfrm>
        </p:spPr>
      </p:pic>
    </p:spTree>
    <p:extLst>
      <p:ext uri="{BB962C8B-B14F-4D97-AF65-F5344CB8AC3E}">
        <p14:creationId xmlns:p14="http://schemas.microsoft.com/office/powerpoint/2010/main" val="2481646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C71CC1-F16C-7E93-8DA1-FD36A37B0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9F27B3-D4F6-C9A5-DF69-7AE764FE6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18846"/>
            <a:ext cx="9009809" cy="6074029"/>
          </a:xfrm>
        </p:spPr>
      </p:pic>
    </p:spTree>
    <p:extLst>
      <p:ext uri="{BB962C8B-B14F-4D97-AF65-F5344CB8AC3E}">
        <p14:creationId xmlns:p14="http://schemas.microsoft.com/office/powerpoint/2010/main" val="4137320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28CD73-1B4F-EC8F-4A12-B1AB90B3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B61D81-0848-718A-1FC8-8975C1263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5"/>
            <a:ext cx="8592641" cy="6444481"/>
          </a:xfrm>
        </p:spPr>
      </p:pic>
    </p:spTree>
    <p:extLst>
      <p:ext uri="{BB962C8B-B14F-4D97-AF65-F5344CB8AC3E}">
        <p14:creationId xmlns:p14="http://schemas.microsoft.com/office/powerpoint/2010/main" val="1902129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7B1CC-A7C6-BA78-B6EA-437D4FA91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66F924-3F35-9C08-55B5-44D2F30F2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88" y="0"/>
            <a:ext cx="7047664" cy="7047664"/>
          </a:xfrm>
        </p:spPr>
      </p:pic>
    </p:spTree>
    <p:extLst>
      <p:ext uri="{BB962C8B-B14F-4D97-AF65-F5344CB8AC3E}">
        <p14:creationId xmlns:p14="http://schemas.microsoft.com/office/powerpoint/2010/main" val="4222907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1E9385-F7B0-A06F-2589-289B9F1F1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0DE71F5-9334-591D-D069-168AFD95E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743542" cy="6788505"/>
          </a:xfrm>
        </p:spPr>
      </p:pic>
    </p:spTree>
    <p:extLst>
      <p:ext uri="{BB962C8B-B14F-4D97-AF65-F5344CB8AC3E}">
        <p14:creationId xmlns:p14="http://schemas.microsoft.com/office/powerpoint/2010/main" val="3005188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59CD45-19A6-92E1-56E8-06FAB835A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14EB76-667C-4717-AD95-847AD14413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550" y="260648"/>
            <a:ext cx="6802778" cy="6608782"/>
          </a:xfrm>
        </p:spPr>
      </p:pic>
    </p:spTree>
    <p:extLst>
      <p:ext uri="{BB962C8B-B14F-4D97-AF65-F5344CB8AC3E}">
        <p14:creationId xmlns:p14="http://schemas.microsoft.com/office/powerpoint/2010/main" val="2103732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8ED5F-5857-4337-5A42-F11F9EA93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2E3B9D-AEE5-6480-561B-75CD19428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73202" cy="6947600"/>
          </a:xfrm>
        </p:spPr>
      </p:pic>
    </p:spTree>
    <p:extLst>
      <p:ext uri="{BB962C8B-B14F-4D97-AF65-F5344CB8AC3E}">
        <p14:creationId xmlns:p14="http://schemas.microsoft.com/office/powerpoint/2010/main" val="1712900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F96C65-71F1-5025-C8B8-1C0EBBD75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18A223-B5C7-E894-E137-C26DCEABA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639819" cy="6914721"/>
          </a:xfrm>
        </p:spPr>
      </p:pic>
    </p:spTree>
    <p:extLst>
      <p:ext uri="{BB962C8B-B14F-4D97-AF65-F5344CB8AC3E}">
        <p14:creationId xmlns:p14="http://schemas.microsoft.com/office/powerpoint/2010/main" val="99802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58643-AE03-E60E-4C0A-EDE2E966E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9C2703-DF7C-D095-0A0D-B0210B5DD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59" y="-747464"/>
            <a:ext cx="10302282" cy="10282696"/>
          </a:xfrm>
        </p:spPr>
      </p:pic>
    </p:spTree>
    <p:extLst>
      <p:ext uri="{BB962C8B-B14F-4D97-AF65-F5344CB8AC3E}">
        <p14:creationId xmlns:p14="http://schemas.microsoft.com/office/powerpoint/2010/main" val="3407224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03333-1836-F1D2-5BD6-2604F2BC7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A11091-AD3F-3261-F2B5-A207CD657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4172517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6AE38C-B70A-DE11-B77D-F5F3DAFA4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3D5882-4EDB-7BDB-20F8-34F47D4DFF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3724"/>
            <a:ext cx="9497601" cy="6714276"/>
          </a:xfrm>
        </p:spPr>
      </p:pic>
    </p:spTree>
    <p:extLst>
      <p:ext uri="{BB962C8B-B14F-4D97-AF65-F5344CB8AC3E}">
        <p14:creationId xmlns:p14="http://schemas.microsoft.com/office/powerpoint/2010/main" val="1335240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CAFE3-4300-830E-3B79-A38F62734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49280A-3040-B98C-ABA2-5941671E3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752323" cy="6966217"/>
          </a:xfrm>
        </p:spPr>
      </p:pic>
    </p:spTree>
    <p:extLst>
      <p:ext uri="{BB962C8B-B14F-4D97-AF65-F5344CB8AC3E}">
        <p14:creationId xmlns:p14="http://schemas.microsoft.com/office/powerpoint/2010/main" val="63192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8F9349-DBA2-FA49-6DAD-C6A6232AF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599F10-FB93-5421-13B0-4B941964D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4031212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D9A81C-4776-4D30-C761-769C5947E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7E630-FE0D-34D9-39C2-0D4B86ADA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077377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A37E5A-D865-1FF3-D585-4327A611E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583E1C-13C8-000E-E763-B99FF9EC8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08" y="116632"/>
            <a:ext cx="5113032" cy="6726652"/>
          </a:xfrm>
        </p:spPr>
      </p:pic>
    </p:spTree>
    <p:extLst>
      <p:ext uri="{BB962C8B-B14F-4D97-AF65-F5344CB8AC3E}">
        <p14:creationId xmlns:p14="http://schemas.microsoft.com/office/powerpoint/2010/main" val="3050832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C1DD4-93A6-A780-A022-3470EB659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C73029-889E-AD0E-66B2-B345E851A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63488"/>
            <a:ext cx="7344816" cy="9181020"/>
          </a:xfrm>
        </p:spPr>
      </p:pic>
    </p:spTree>
    <p:extLst>
      <p:ext uri="{BB962C8B-B14F-4D97-AF65-F5344CB8AC3E}">
        <p14:creationId xmlns:p14="http://schemas.microsoft.com/office/powerpoint/2010/main" val="11941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9E248-39B3-2070-3412-7B1D9A42B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CF4257-8843-A2B8-419E-37E94D0F9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3241304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0B663-6C17-F7E6-EDB2-1B3B2EC5F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DE46EE-C8BF-67EC-7FA0-D0AA16A75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5557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1693023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FED5F5-5419-F0A6-8611-67DB16259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C0468-AE3C-A8E4-E32D-CA839491E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658" y="188640"/>
            <a:ext cx="6232683" cy="67851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F27239-4F62-F1F1-EF25-54EEC7522F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140325"/>
            <a:ext cx="1666875" cy="13525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B151454-6B96-411C-B684-CE764B47B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68" y="5247233"/>
            <a:ext cx="2011331" cy="113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57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N°172</dc:title>
  <dc:creator>Perroquet34740</dc:creator>
  <cp:lastModifiedBy>jean-louis BEYAERT</cp:lastModifiedBy>
  <cp:revision>4</cp:revision>
  <dcterms:created xsi:type="dcterms:W3CDTF">2025-08-31T14:30:50Z</dcterms:created>
  <dcterms:modified xsi:type="dcterms:W3CDTF">2025-08-31T15:11:52Z</dcterms:modified>
</cp:coreProperties>
</file>