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36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212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60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151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846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407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121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06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2096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9F62C-06C5-414D-86DB-5C7D3ED48B85}" type="datetimeFigureOut">
              <a:rPr lang="fr-FR" smtClean="0"/>
              <a:t>07/09/2025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C8FAE-EB22-48F5-8352-709390C0ED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57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30B301-B54D-A6A6-9A03-5EAE47C956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C4EEE30-759F-5504-E152-7AF661D4E1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DA17B57-3A92-2DAA-126B-F2FBFFE95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36423E2-0EC9-1507-46CA-F65F176008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360" y="4543425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259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14:reveal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90D60-2287-4334-9F3C-A2DABCA93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B59EAE-6A44-1F05-736C-0D07CA90F3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164" y="0"/>
            <a:ext cx="5816850" cy="6858000"/>
          </a:xfrm>
        </p:spPr>
      </p:pic>
    </p:spTree>
    <p:extLst>
      <p:ext uri="{BB962C8B-B14F-4D97-AF65-F5344CB8AC3E}">
        <p14:creationId xmlns:p14="http://schemas.microsoft.com/office/powerpoint/2010/main" val="29684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17C9AE-E421-F8EF-9A5F-16289BA8F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062F47-2106-E623-3139-A6C690F0F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88640"/>
            <a:ext cx="4670706" cy="6855106"/>
          </a:xfrm>
        </p:spPr>
      </p:pic>
    </p:spTree>
    <p:extLst>
      <p:ext uri="{BB962C8B-B14F-4D97-AF65-F5344CB8AC3E}">
        <p14:creationId xmlns:p14="http://schemas.microsoft.com/office/powerpoint/2010/main" val="1961886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2F0614-24C8-51D0-F6EE-6BABEDE5D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E11322-1DFA-78E8-520B-AE1138ECE3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428" y="-1"/>
            <a:ext cx="5132835" cy="7232175"/>
          </a:xfrm>
        </p:spPr>
      </p:pic>
    </p:spTree>
    <p:extLst>
      <p:ext uri="{BB962C8B-B14F-4D97-AF65-F5344CB8AC3E}">
        <p14:creationId xmlns:p14="http://schemas.microsoft.com/office/powerpoint/2010/main" val="207086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E0AFFE-75B6-0AE2-C5C6-3BD195C94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10FDAA-DA20-C960-A966-11A0C38E79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183" y="0"/>
            <a:ext cx="5953121" cy="7198071"/>
          </a:xfrm>
        </p:spPr>
      </p:pic>
    </p:spTree>
    <p:extLst>
      <p:ext uri="{BB962C8B-B14F-4D97-AF65-F5344CB8AC3E}">
        <p14:creationId xmlns:p14="http://schemas.microsoft.com/office/powerpoint/2010/main" val="929126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48B708-C3D7-C43D-6F82-3ED3AA9DC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E0E397-7C92-530E-6140-4A4840970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33" y="116632"/>
            <a:ext cx="8046772" cy="6060331"/>
          </a:xfrm>
        </p:spPr>
      </p:pic>
    </p:spTree>
    <p:extLst>
      <p:ext uri="{BB962C8B-B14F-4D97-AF65-F5344CB8AC3E}">
        <p14:creationId xmlns:p14="http://schemas.microsoft.com/office/powerpoint/2010/main" val="3650197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0242B0-A92F-03AA-4BC0-3DECCDF11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400601-BAEE-E334-2705-D5DED95681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124744"/>
            <a:ext cx="7031474" cy="6662068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5ABF047-38CF-1BFE-7516-A63179DBEE7A}"/>
              </a:ext>
            </a:extLst>
          </p:cNvPr>
          <p:cNvSpPr/>
          <p:nvPr/>
        </p:nvSpPr>
        <p:spPr>
          <a:xfrm>
            <a:off x="5087888" y="2967335"/>
            <a:ext cx="136815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LOL =</a:t>
            </a:r>
            <a:endParaRPr lang="fr-FR" sz="2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B878600-B280-63D2-0877-062C692189D2}"/>
              </a:ext>
            </a:extLst>
          </p:cNvPr>
          <p:cNvSpPr/>
          <p:nvPr/>
        </p:nvSpPr>
        <p:spPr>
          <a:xfrm>
            <a:off x="4785448" y="2967335"/>
            <a:ext cx="29438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fr-F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</a:t>
            </a:r>
            <a:r>
              <a:rPr lang="fr-F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’école </a:t>
            </a:r>
            <a:r>
              <a:rPr lang="fr-F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</a:t>
            </a:r>
            <a:r>
              <a:rPr lang="fr-F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uvre </a:t>
            </a:r>
            <a:r>
              <a:rPr lang="fr-F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</a:t>
            </a:r>
            <a:r>
              <a:rPr lang="fr-F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undi </a:t>
            </a:r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!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05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277938-2805-69DC-90EE-9E546F7A0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B27289-0B25-CF41-9D75-7EFE42158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782" y="116632"/>
            <a:ext cx="6248156" cy="7704856"/>
          </a:xfrm>
        </p:spPr>
      </p:pic>
    </p:spTree>
    <p:extLst>
      <p:ext uri="{BB962C8B-B14F-4D97-AF65-F5344CB8AC3E}">
        <p14:creationId xmlns:p14="http://schemas.microsoft.com/office/powerpoint/2010/main" val="369491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D561C-C63B-AFBB-126D-8D3B66E86E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3429B2-AE1B-E8E0-AFD8-919D554E8A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166" y="0"/>
            <a:ext cx="5341082" cy="6874359"/>
          </a:xfrm>
        </p:spPr>
      </p:pic>
    </p:spTree>
    <p:extLst>
      <p:ext uri="{BB962C8B-B14F-4D97-AF65-F5344CB8AC3E}">
        <p14:creationId xmlns:p14="http://schemas.microsoft.com/office/powerpoint/2010/main" val="2020913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2A4AE-1138-FFDE-8ED5-C57A5278F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4942EF-A00E-DD8C-3A84-E24AE04B4E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109" y="116632"/>
            <a:ext cx="5794392" cy="7416824"/>
          </a:xfrm>
        </p:spPr>
      </p:pic>
    </p:spTree>
    <p:extLst>
      <p:ext uri="{BB962C8B-B14F-4D97-AF65-F5344CB8AC3E}">
        <p14:creationId xmlns:p14="http://schemas.microsoft.com/office/powerpoint/2010/main" val="437646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C67BC3-496A-657C-4095-12E4ECB33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877B52-04F7-0BC7-165B-DFC4AB8A0D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558082" cy="6464644"/>
          </a:xfrm>
        </p:spPr>
      </p:pic>
    </p:spTree>
    <p:extLst>
      <p:ext uri="{BB962C8B-B14F-4D97-AF65-F5344CB8AC3E}">
        <p14:creationId xmlns:p14="http://schemas.microsoft.com/office/powerpoint/2010/main" val="4275156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1F37A4-72B5-4CAE-AB56-93ABE6C78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9993FB-0DD2-A24C-2F63-8190BED33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78312"/>
            <a:ext cx="6577965" cy="6653001"/>
          </a:xfrm>
        </p:spPr>
      </p:pic>
    </p:spTree>
    <p:extLst>
      <p:ext uri="{BB962C8B-B14F-4D97-AF65-F5344CB8AC3E}">
        <p14:creationId xmlns:p14="http://schemas.microsoft.com/office/powerpoint/2010/main" val="1126013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F09CB-CD4E-7DBE-29D5-DD318FFE1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92A687-B2C4-5739-45F6-366E57418D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-1"/>
            <a:ext cx="5535052" cy="691881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AECFAD8-5789-F2EE-22AC-04F04931E0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4509120"/>
            <a:ext cx="2232248" cy="49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7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A726E-30D4-C53A-333F-C4D64B720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4E5CE9-700D-6586-7B41-861D8B48AF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274" y="116631"/>
            <a:ext cx="6702053" cy="6702053"/>
          </a:xfrm>
        </p:spPr>
      </p:pic>
    </p:spTree>
    <p:extLst>
      <p:ext uri="{BB962C8B-B14F-4D97-AF65-F5344CB8AC3E}">
        <p14:creationId xmlns:p14="http://schemas.microsoft.com/office/powerpoint/2010/main" val="1173646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F3737-8B97-716F-0940-BA880B73C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97BE97-2014-B833-94C0-6EA6BCF939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203" y="365125"/>
            <a:ext cx="8769594" cy="6199616"/>
          </a:xfrm>
        </p:spPr>
      </p:pic>
    </p:spTree>
    <p:extLst>
      <p:ext uri="{BB962C8B-B14F-4D97-AF65-F5344CB8AC3E}">
        <p14:creationId xmlns:p14="http://schemas.microsoft.com/office/powerpoint/2010/main" val="71285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A876EF-07F9-D1A8-7557-470F16DC3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AD6159-0B4A-42D9-BA59-FA9AC19DD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08" y="116632"/>
            <a:ext cx="5185040" cy="6821385"/>
          </a:xfrm>
        </p:spPr>
      </p:pic>
    </p:spTree>
    <p:extLst>
      <p:ext uri="{BB962C8B-B14F-4D97-AF65-F5344CB8AC3E}">
        <p14:creationId xmlns:p14="http://schemas.microsoft.com/office/powerpoint/2010/main" val="2431450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A17AC-A6BB-77E8-7705-69506D78C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A67953-128B-C29D-5725-E74AA260F1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50789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AFD8A-1642-1C2F-BA32-E7CE4FF8D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4FAB4A-E0BC-6C96-161D-6F17685E1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27264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906887-0634-B1B2-16BC-53B44FE99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B777A8-4B2F-9757-41AA-33FF9D95AC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768" y="0"/>
            <a:ext cx="5159480" cy="7052599"/>
          </a:xfrm>
        </p:spPr>
      </p:pic>
    </p:spTree>
    <p:extLst>
      <p:ext uri="{BB962C8B-B14F-4D97-AF65-F5344CB8AC3E}">
        <p14:creationId xmlns:p14="http://schemas.microsoft.com/office/powerpoint/2010/main" val="39086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584957-7839-4F80-B5F8-54146DADE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FB79AA-D518-31AC-A7D9-F90CA4F39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713" y="-603448"/>
            <a:ext cx="6756639" cy="8670594"/>
          </a:xfrm>
        </p:spPr>
      </p:pic>
    </p:spTree>
    <p:extLst>
      <p:ext uri="{BB962C8B-B14F-4D97-AF65-F5344CB8AC3E}">
        <p14:creationId xmlns:p14="http://schemas.microsoft.com/office/powerpoint/2010/main" val="300175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AFDBA-00C1-7E57-23D0-3B09D6B49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858C48-D32C-D325-8A49-9AB7C4A91C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476672"/>
            <a:ext cx="8628271" cy="6099708"/>
          </a:xfrm>
        </p:spPr>
      </p:pic>
    </p:spTree>
    <p:extLst>
      <p:ext uri="{BB962C8B-B14F-4D97-AF65-F5344CB8AC3E}">
        <p14:creationId xmlns:p14="http://schemas.microsoft.com/office/powerpoint/2010/main" val="127012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C74C71-3508-F42D-134E-88612C39D7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57AC99-27C1-170C-46A5-5C70B64B9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680315" cy="6879013"/>
          </a:xfrm>
        </p:spPr>
      </p:pic>
    </p:spTree>
    <p:extLst>
      <p:ext uri="{BB962C8B-B14F-4D97-AF65-F5344CB8AC3E}">
        <p14:creationId xmlns:p14="http://schemas.microsoft.com/office/powerpoint/2010/main" val="2230587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5C294E-F6FC-432C-20E5-FAE297D47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DBA2EA-FA2B-1278-EFF4-60F3072EAE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235130"/>
            <a:ext cx="9035703" cy="6387740"/>
          </a:xfrm>
        </p:spPr>
      </p:pic>
    </p:spTree>
    <p:extLst>
      <p:ext uri="{BB962C8B-B14F-4D97-AF65-F5344CB8AC3E}">
        <p14:creationId xmlns:p14="http://schemas.microsoft.com/office/powerpoint/2010/main" val="3737244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7A8B8-0212-F8CE-F498-A892EF197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F97D4F-7319-B608-6ABE-03B2B5479F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939" y="-243408"/>
            <a:ext cx="7030122" cy="8736463"/>
          </a:xfrm>
        </p:spPr>
      </p:pic>
    </p:spTree>
    <p:extLst>
      <p:ext uri="{BB962C8B-B14F-4D97-AF65-F5344CB8AC3E}">
        <p14:creationId xmlns:p14="http://schemas.microsoft.com/office/powerpoint/2010/main" val="43037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4B51AB-E0EE-30D3-974E-935F7C8B3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DFC06F-AA21-004E-DA31-D310711A87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9" y="22302"/>
            <a:ext cx="6339821" cy="6901733"/>
          </a:xfrm>
        </p:spPr>
      </p:pic>
    </p:spTree>
    <p:extLst>
      <p:ext uri="{BB962C8B-B14F-4D97-AF65-F5344CB8AC3E}">
        <p14:creationId xmlns:p14="http://schemas.microsoft.com/office/powerpoint/2010/main" val="1619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01B7BC-5997-CEBA-B9A6-333410B1B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09D5E6-283A-9178-C1DA-393F91FE5B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85557"/>
            <a:ext cx="9175948" cy="6486886"/>
          </a:xfrm>
        </p:spPr>
      </p:pic>
    </p:spTree>
    <p:extLst>
      <p:ext uri="{BB962C8B-B14F-4D97-AF65-F5344CB8AC3E}">
        <p14:creationId xmlns:p14="http://schemas.microsoft.com/office/powerpoint/2010/main" val="396833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33FB92-9F46-71A3-AAC1-533F5202A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7A0681-1A5F-8186-3A9B-76D75EB641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546" y="-1"/>
            <a:ext cx="5552725" cy="6940907"/>
          </a:xfrm>
        </p:spPr>
      </p:pic>
    </p:spTree>
    <p:extLst>
      <p:ext uri="{BB962C8B-B14F-4D97-AF65-F5344CB8AC3E}">
        <p14:creationId xmlns:p14="http://schemas.microsoft.com/office/powerpoint/2010/main" val="700847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4274C-C938-A2D0-2C77-15077A1B5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A22A0C-831B-E81E-FF7E-E592775BD4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12" y="-1"/>
            <a:ext cx="5535052" cy="6918815"/>
          </a:xfrm>
        </p:spPr>
      </p:pic>
    </p:spTree>
    <p:extLst>
      <p:ext uri="{BB962C8B-B14F-4D97-AF65-F5344CB8AC3E}">
        <p14:creationId xmlns:p14="http://schemas.microsoft.com/office/powerpoint/2010/main" val="112413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5A1D6B-806F-893E-2D8B-CA5DF5C4D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AB8B5F-0B24-73D0-7185-A34F60C9A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5980049" cy="7063052"/>
          </a:xfrm>
        </p:spPr>
      </p:pic>
    </p:spTree>
    <p:extLst>
      <p:ext uri="{BB962C8B-B14F-4D97-AF65-F5344CB8AC3E}">
        <p14:creationId xmlns:p14="http://schemas.microsoft.com/office/powerpoint/2010/main" val="182425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547102-3670-158B-8CC9-AAF9BBDC9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F36B1B-E892-5494-F7C9-E27478D452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843752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B55E08-3ADD-422B-EF6E-3512F4260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8798B0-E53D-AAA0-B996-F215D884B9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8263"/>
            <a:ext cx="8424935" cy="6621474"/>
          </a:xfrm>
        </p:spPr>
      </p:pic>
    </p:spTree>
    <p:extLst>
      <p:ext uri="{BB962C8B-B14F-4D97-AF65-F5344CB8AC3E}">
        <p14:creationId xmlns:p14="http://schemas.microsoft.com/office/powerpoint/2010/main" val="371163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D8415C-C205-4CF2-F13A-4243C3141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3E7DDC-D303-29FD-5A23-6B8AA6EBEC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562" y="0"/>
            <a:ext cx="4432646" cy="6927065"/>
          </a:xfrm>
        </p:spPr>
      </p:pic>
    </p:spTree>
    <p:extLst>
      <p:ext uri="{BB962C8B-B14F-4D97-AF65-F5344CB8AC3E}">
        <p14:creationId xmlns:p14="http://schemas.microsoft.com/office/powerpoint/2010/main" val="164843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7B8F69-1822-E15E-ABA0-CC65B5B37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306259-EAFE-244F-EDAA-11D85F893E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05513" cy="6617313"/>
          </a:xfrm>
        </p:spPr>
      </p:pic>
    </p:spTree>
    <p:extLst>
      <p:ext uri="{BB962C8B-B14F-4D97-AF65-F5344CB8AC3E}">
        <p14:creationId xmlns:p14="http://schemas.microsoft.com/office/powerpoint/2010/main" val="8695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76B593-F31A-1794-41E3-82B7FF687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B2769D-B0EC-14C7-F5BB-27B4083C8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66409"/>
            <a:ext cx="7004841" cy="6725181"/>
          </a:xfrm>
        </p:spPr>
      </p:pic>
    </p:spTree>
    <p:extLst>
      <p:ext uri="{BB962C8B-B14F-4D97-AF65-F5344CB8AC3E}">
        <p14:creationId xmlns:p14="http://schemas.microsoft.com/office/powerpoint/2010/main" val="5901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3732A6-0C6F-2483-8AEB-C1FE089D3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F40777-84FB-B507-67FE-4E166D6C64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724551" cy="7312801"/>
          </a:xfrm>
        </p:spPr>
      </p:pic>
    </p:spTree>
    <p:extLst>
      <p:ext uri="{BB962C8B-B14F-4D97-AF65-F5344CB8AC3E}">
        <p14:creationId xmlns:p14="http://schemas.microsoft.com/office/powerpoint/2010/main" val="703806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F5256B-8210-6915-E4FE-EECEC2E68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DCF55A-15C3-F167-730F-7B3367A01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052" y="0"/>
            <a:ext cx="7298290" cy="7173416"/>
          </a:xfrm>
        </p:spPr>
      </p:pic>
    </p:spTree>
    <p:extLst>
      <p:ext uri="{BB962C8B-B14F-4D97-AF65-F5344CB8AC3E}">
        <p14:creationId xmlns:p14="http://schemas.microsoft.com/office/powerpoint/2010/main" val="421637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0274AF-7C7E-E255-47AB-229177945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D3EA52-65AF-102B-7D0D-B14FD1413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176269" cy="6895425"/>
          </a:xfrm>
        </p:spPr>
      </p:pic>
    </p:spTree>
    <p:extLst>
      <p:ext uri="{BB962C8B-B14F-4D97-AF65-F5344CB8AC3E}">
        <p14:creationId xmlns:p14="http://schemas.microsoft.com/office/powerpoint/2010/main" val="320208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F13C05-A280-43A0-9AB3-5936C02A5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FFAFAA-BF78-71B3-B369-BAAA089C93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387424"/>
            <a:ext cx="8834269" cy="7067416"/>
          </a:xfrm>
        </p:spPr>
      </p:pic>
    </p:spTree>
    <p:extLst>
      <p:ext uri="{BB962C8B-B14F-4D97-AF65-F5344CB8AC3E}">
        <p14:creationId xmlns:p14="http://schemas.microsoft.com/office/powerpoint/2010/main" val="1830534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6B2BEC-DDDD-5F71-D274-FC62AC54B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AE4BCC-51E7-85E4-6FFE-33C1A4D6D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068" y="0"/>
            <a:ext cx="7087260" cy="6858205"/>
          </a:xfrm>
        </p:spPr>
      </p:pic>
    </p:spTree>
    <p:extLst>
      <p:ext uri="{BB962C8B-B14F-4D97-AF65-F5344CB8AC3E}">
        <p14:creationId xmlns:p14="http://schemas.microsoft.com/office/powerpoint/2010/main" val="1320709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A0637-D329-8118-331E-FBEA8F7D6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C4C290-FA9E-B54A-4AE8-E965E60C2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2853"/>
            <a:ext cx="3888432" cy="6912770"/>
          </a:xfrm>
        </p:spPr>
      </p:pic>
    </p:spTree>
    <p:extLst>
      <p:ext uri="{BB962C8B-B14F-4D97-AF65-F5344CB8AC3E}">
        <p14:creationId xmlns:p14="http://schemas.microsoft.com/office/powerpoint/2010/main" val="554451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2C1CA9-1CE3-5F9C-C06F-0216B3E0A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1A6CC7-9BA6-DB04-48E9-1F0C64465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716" y="116632"/>
            <a:ext cx="5723547" cy="6642416"/>
          </a:xfrm>
        </p:spPr>
      </p:pic>
    </p:spTree>
    <p:extLst>
      <p:ext uri="{BB962C8B-B14F-4D97-AF65-F5344CB8AC3E}">
        <p14:creationId xmlns:p14="http://schemas.microsoft.com/office/powerpoint/2010/main" val="22907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3E0ED3-DC62-089C-CAB1-BDE8F6FCF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8681C1-B6AF-FC08-E043-D9AB80A7D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649307" cy="7061634"/>
          </a:xfrm>
        </p:spPr>
      </p:pic>
    </p:spTree>
    <p:extLst>
      <p:ext uri="{BB962C8B-B14F-4D97-AF65-F5344CB8AC3E}">
        <p14:creationId xmlns:p14="http://schemas.microsoft.com/office/powerpoint/2010/main" val="5751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9B4924-0DDF-F544-CEED-96723D70F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919B87-F215-9089-8195-AF6E35D0C8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379" y="0"/>
            <a:ext cx="6641933" cy="6932435"/>
          </a:xfrm>
        </p:spPr>
      </p:pic>
    </p:spTree>
    <p:extLst>
      <p:ext uri="{BB962C8B-B14F-4D97-AF65-F5344CB8AC3E}">
        <p14:creationId xmlns:p14="http://schemas.microsoft.com/office/powerpoint/2010/main" val="3795798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2A69EB-D0D6-6D00-67D5-65EC4FDF41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C93D58-3C92-2DEC-0140-8B6E9D5E9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267" y="0"/>
            <a:ext cx="7293465" cy="6835890"/>
          </a:xfrm>
        </p:spPr>
      </p:pic>
    </p:spTree>
    <p:extLst>
      <p:ext uri="{BB962C8B-B14F-4D97-AF65-F5344CB8AC3E}">
        <p14:creationId xmlns:p14="http://schemas.microsoft.com/office/powerpoint/2010/main" val="325666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2F10F9-EA1D-1E30-A22F-AFBB6FAC2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8EB54E-5EFF-312C-06E3-B3CB885FC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1562"/>
            <a:ext cx="5877012" cy="6858396"/>
          </a:xfrm>
        </p:spPr>
      </p:pic>
    </p:spTree>
    <p:extLst>
      <p:ext uri="{BB962C8B-B14F-4D97-AF65-F5344CB8AC3E}">
        <p14:creationId xmlns:p14="http://schemas.microsoft.com/office/powerpoint/2010/main" val="183309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BC04B-5B13-C1B4-2F0B-8D5858ACE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A9B780-E2CA-C172-8A1C-AAB8D7F24E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52" y="0"/>
            <a:ext cx="5206087" cy="6839176"/>
          </a:xfrm>
        </p:spPr>
      </p:pic>
    </p:spTree>
    <p:extLst>
      <p:ext uri="{BB962C8B-B14F-4D97-AF65-F5344CB8AC3E}">
        <p14:creationId xmlns:p14="http://schemas.microsoft.com/office/powerpoint/2010/main" val="177010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8244A4-5287-BF43-7D0D-90544CBD6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96A260-212D-924C-886B-1EE52868E5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03448"/>
            <a:ext cx="4641021" cy="7552690"/>
          </a:xfrm>
        </p:spPr>
      </p:pic>
    </p:spTree>
    <p:extLst>
      <p:ext uri="{BB962C8B-B14F-4D97-AF65-F5344CB8AC3E}">
        <p14:creationId xmlns:p14="http://schemas.microsoft.com/office/powerpoint/2010/main" val="734086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B7E0B5-2DF3-E5AC-7E90-575BB0823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E86E23-FB3F-0066-B80A-61DCC79F0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342" y="0"/>
            <a:ext cx="5439914" cy="6941667"/>
          </a:xfrm>
        </p:spPr>
      </p:pic>
    </p:spTree>
    <p:extLst>
      <p:ext uri="{BB962C8B-B14F-4D97-AF65-F5344CB8AC3E}">
        <p14:creationId xmlns:p14="http://schemas.microsoft.com/office/powerpoint/2010/main" val="739423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8FDFF9-2461-909E-9195-343F0A1CB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A1A904-24BF-F361-4944-5ADE44F398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9066"/>
            <a:ext cx="8424936" cy="6818934"/>
          </a:xfrm>
        </p:spPr>
      </p:pic>
    </p:spTree>
    <p:extLst>
      <p:ext uri="{BB962C8B-B14F-4D97-AF65-F5344CB8AC3E}">
        <p14:creationId xmlns:p14="http://schemas.microsoft.com/office/powerpoint/2010/main" val="120227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91D31D-9328-500C-7869-3E00407DB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772C1E-B7B4-BC58-6020-812EA8B112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322" y="-170236"/>
            <a:ext cx="6050494" cy="702823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ED528AE-D22C-D7BB-7245-BBA7FBE576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0840" y="550521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A522327-78C7-768B-D8C6-5DCA50511B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12592"/>
            <a:ext cx="1890770" cy="107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2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94</TotalTime>
  <Words>6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jean-louis BEYAERT</dc:creator>
  <cp:lastModifiedBy>jean-louis BEYAERT</cp:lastModifiedBy>
  <cp:revision>3</cp:revision>
  <dcterms:created xsi:type="dcterms:W3CDTF">2025-09-07T16:45:25Z</dcterms:created>
  <dcterms:modified xsi:type="dcterms:W3CDTF">2025-09-07T18:20:06Z</dcterms:modified>
</cp:coreProperties>
</file>