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E42-6A15-4605-A25B-C239013EFA5B}" type="datetimeFigureOut">
              <a:rPr lang="fr-FR" smtClean="0"/>
              <a:t>28/08/2025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21B58-A9C3-4E17-B944-D72F8F6FB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00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E42-6A15-4605-A25B-C239013EFA5B}" type="datetimeFigureOut">
              <a:rPr lang="fr-FR" smtClean="0"/>
              <a:t>28/08/2025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21B58-A9C3-4E17-B944-D72F8F6FB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76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E42-6A15-4605-A25B-C239013EFA5B}" type="datetimeFigureOut">
              <a:rPr lang="fr-FR" smtClean="0"/>
              <a:t>28/08/2025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21B58-A9C3-4E17-B944-D72F8F6FB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320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E42-6A15-4605-A25B-C239013EFA5B}" type="datetimeFigureOut">
              <a:rPr lang="fr-FR" smtClean="0"/>
              <a:t>28/08/2025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21B58-A9C3-4E17-B944-D72F8F6FB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33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E42-6A15-4605-A25B-C239013EFA5B}" type="datetimeFigureOut">
              <a:rPr lang="fr-FR" smtClean="0"/>
              <a:t>28/08/2025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21B58-A9C3-4E17-B944-D72F8F6FB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515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E42-6A15-4605-A25B-C239013EFA5B}" type="datetimeFigureOut">
              <a:rPr lang="fr-FR" smtClean="0"/>
              <a:t>28/08/2025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21B58-A9C3-4E17-B944-D72F8F6FB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105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E42-6A15-4605-A25B-C239013EFA5B}" type="datetimeFigureOut">
              <a:rPr lang="fr-FR" smtClean="0"/>
              <a:t>28/08/2025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21B58-A9C3-4E17-B944-D72F8F6FB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63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E42-6A15-4605-A25B-C239013EFA5B}" type="datetimeFigureOut">
              <a:rPr lang="fr-FR" smtClean="0"/>
              <a:t>28/08/2025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21B58-A9C3-4E17-B944-D72F8F6FB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54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E42-6A15-4605-A25B-C239013EFA5B}" type="datetimeFigureOut">
              <a:rPr lang="fr-FR" smtClean="0"/>
              <a:t>28/08/2025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21B58-A9C3-4E17-B944-D72F8F6FB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68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E42-6A15-4605-A25B-C239013EFA5B}" type="datetimeFigureOut">
              <a:rPr lang="fr-FR" smtClean="0"/>
              <a:t>28/08/2025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21B58-A9C3-4E17-B944-D72F8F6FB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71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E42-6A15-4605-A25B-C239013EFA5B}" type="datetimeFigureOut">
              <a:rPr lang="fr-FR" smtClean="0"/>
              <a:t>28/08/2025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21B58-A9C3-4E17-B944-D72F8F6FB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59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40FE42-6A15-4605-A25B-C239013EFA5B}" type="datetimeFigureOut">
              <a:rPr lang="fr-FR" smtClean="0"/>
              <a:t>28/08/2025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21B58-A9C3-4E17-B944-D72F8F6FB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89259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C06115-A83A-2748-B337-260E61FE5F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7864A78-1B07-AB08-5ECB-588DE5A548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FB19CD4-EC92-736B-288E-AD31EBA027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60648"/>
            <a:ext cx="10972800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1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  <p:sndAc>
          <p:stSnd loop="1">
            <p:snd r:embed="rId2" name="Musique Humour 6.wav"/>
          </p:stSnd>
        </p:sndAc>
      </p:transition>
    </mc:Choice>
    <mc:Fallback xmlns="">
      <p:transition spd="slow">
        <p:wheel spokes="1"/>
        <p:sndAc>
          <p:stSnd loop="1">
            <p:snd r:embed="rId4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776D6F-5066-F443-DB17-C33A44884E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41EB57-5F3A-6466-DB4C-11C8AF2305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ABAC3E5-BA6B-D396-4F18-829F7BD494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C26DF56-13B0-D7BA-BEA0-23DC757595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604" y="-13935"/>
            <a:ext cx="6898779" cy="6871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86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0BA0E8-58A9-05F8-8F4A-24C050D6D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BF2101-9429-A9A8-4D87-06F53FFF4A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146" y="116631"/>
            <a:ext cx="6784181" cy="6784181"/>
          </a:xfrm>
        </p:spPr>
      </p:pic>
    </p:spTree>
    <p:extLst>
      <p:ext uri="{BB962C8B-B14F-4D97-AF65-F5344CB8AC3E}">
        <p14:creationId xmlns:p14="http://schemas.microsoft.com/office/powerpoint/2010/main" val="102738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2D1F81-432A-28D0-C9E7-3EC321564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7F588C-96C9-AC55-63F4-1FBBD05074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78203"/>
            <a:ext cx="8935459" cy="6701594"/>
          </a:xfrm>
        </p:spPr>
      </p:pic>
    </p:spTree>
    <p:extLst>
      <p:ext uri="{BB962C8B-B14F-4D97-AF65-F5344CB8AC3E}">
        <p14:creationId xmlns:p14="http://schemas.microsoft.com/office/powerpoint/2010/main" val="244149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7FEAEB-5375-5E35-A1DC-F164A9EB4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BB9236-6BF4-C182-3C50-AE16D0AC35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08" y="0"/>
            <a:ext cx="5132948" cy="7260753"/>
          </a:xfrm>
        </p:spPr>
      </p:pic>
    </p:spTree>
    <p:extLst>
      <p:ext uri="{BB962C8B-B14F-4D97-AF65-F5344CB8AC3E}">
        <p14:creationId xmlns:p14="http://schemas.microsoft.com/office/powerpoint/2010/main" val="1853303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C025E6-5FA1-974F-C6E9-60FC4E719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3C2DF2-5921-1189-F7CF-6E0CC1E918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241654" cy="7241654"/>
          </a:xfrm>
        </p:spPr>
      </p:pic>
    </p:spTree>
    <p:extLst>
      <p:ext uri="{BB962C8B-B14F-4D97-AF65-F5344CB8AC3E}">
        <p14:creationId xmlns:p14="http://schemas.microsoft.com/office/powerpoint/2010/main" val="4208854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46755E-FBE0-B8BE-5581-FB82A4F3B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B34B81-E7C7-BE32-16E2-BF11298273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6615653" cy="6823611"/>
          </a:xfrm>
        </p:spPr>
      </p:pic>
    </p:spTree>
    <p:extLst>
      <p:ext uri="{BB962C8B-B14F-4D97-AF65-F5344CB8AC3E}">
        <p14:creationId xmlns:p14="http://schemas.microsoft.com/office/powerpoint/2010/main" val="372802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CFAE5B-2765-5599-E71E-A8B77769C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90900C-C534-40EE-3079-CE4BB62891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755" y="-99392"/>
            <a:ext cx="5978525" cy="7089161"/>
          </a:xfrm>
        </p:spPr>
      </p:pic>
    </p:spTree>
    <p:extLst>
      <p:ext uri="{BB962C8B-B14F-4D97-AF65-F5344CB8AC3E}">
        <p14:creationId xmlns:p14="http://schemas.microsoft.com/office/powerpoint/2010/main" val="59330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388918-5162-4159-8E50-95FC1E2FD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54D254-3580-0150-2ED7-87559B148A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873006" cy="6800047"/>
          </a:xfrm>
        </p:spPr>
      </p:pic>
    </p:spTree>
    <p:extLst>
      <p:ext uri="{BB962C8B-B14F-4D97-AF65-F5344CB8AC3E}">
        <p14:creationId xmlns:p14="http://schemas.microsoft.com/office/powerpoint/2010/main" val="1431782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920919-5D75-45E7-0028-8AEBEC1B4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D3B93B-BC34-C150-385C-855BC113A8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19945"/>
            <a:ext cx="8777702" cy="6618109"/>
          </a:xfrm>
        </p:spPr>
      </p:pic>
    </p:spTree>
    <p:extLst>
      <p:ext uri="{BB962C8B-B14F-4D97-AF65-F5344CB8AC3E}">
        <p14:creationId xmlns:p14="http://schemas.microsoft.com/office/powerpoint/2010/main" val="26105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F78BAC-F372-FEA7-3A25-9A7D561DAE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DB79F8-5FE6-9788-9CB7-FE178AD131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066" y="116632"/>
            <a:ext cx="7611294" cy="6672568"/>
          </a:xfrm>
        </p:spPr>
      </p:pic>
    </p:spTree>
    <p:extLst>
      <p:ext uri="{BB962C8B-B14F-4D97-AF65-F5344CB8AC3E}">
        <p14:creationId xmlns:p14="http://schemas.microsoft.com/office/powerpoint/2010/main" val="287906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1FB01F-7BC8-01ED-F9A4-697F16272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680050-95BD-358C-06C9-E44D49760B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6462"/>
            <a:ext cx="6269001" cy="6958716"/>
          </a:xfrm>
        </p:spPr>
      </p:pic>
    </p:spTree>
    <p:extLst>
      <p:ext uri="{BB962C8B-B14F-4D97-AF65-F5344CB8AC3E}">
        <p14:creationId xmlns:p14="http://schemas.microsoft.com/office/powerpoint/2010/main" val="315905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D7A561-1D79-31A3-50B7-20A4B8BFB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5C7924-BF1D-2BAD-8F10-DF9AD54477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488" y="0"/>
            <a:ext cx="6271799" cy="6820284"/>
          </a:xfrm>
        </p:spPr>
      </p:pic>
    </p:spTree>
    <p:extLst>
      <p:ext uri="{BB962C8B-B14F-4D97-AF65-F5344CB8AC3E}">
        <p14:creationId xmlns:p14="http://schemas.microsoft.com/office/powerpoint/2010/main" val="227569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1BB9FC-9B67-D564-5E05-7E84CED18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76AECD-437F-4197-4DA2-807C9E4F6A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770" y="188640"/>
            <a:ext cx="9282459" cy="6903829"/>
          </a:xfrm>
        </p:spPr>
      </p:pic>
    </p:spTree>
    <p:extLst>
      <p:ext uri="{BB962C8B-B14F-4D97-AF65-F5344CB8AC3E}">
        <p14:creationId xmlns:p14="http://schemas.microsoft.com/office/powerpoint/2010/main" val="3804464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20DE2E-8522-99AA-296C-80A2C0A6A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581CBA-4D98-F063-653B-46791EA428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89930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FD36DE-07AA-4AB0-DEA5-E300D5DC0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A98C8BB-C9B7-7CCF-79C0-129E2DD374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460" y="0"/>
            <a:ext cx="6326828" cy="6778746"/>
          </a:xfrm>
        </p:spPr>
      </p:pic>
    </p:spTree>
    <p:extLst>
      <p:ext uri="{BB962C8B-B14F-4D97-AF65-F5344CB8AC3E}">
        <p14:creationId xmlns:p14="http://schemas.microsoft.com/office/powerpoint/2010/main" val="3695999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7FA4C4-EDF7-D9C3-6199-7AD489C24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C77823-F9F9-EC34-F874-79F5DE2C37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382" y="-747464"/>
            <a:ext cx="7807235" cy="7998080"/>
          </a:xfrm>
        </p:spPr>
      </p:pic>
    </p:spTree>
    <p:extLst>
      <p:ext uri="{BB962C8B-B14F-4D97-AF65-F5344CB8AC3E}">
        <p14:creationId xmlns:p14="http://schemas.microsoft.com/office/powerpoint/2010/main" val="281780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1D3722-37D7-37CA-782C-C649BE1D6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8B740B-C845-1F6C-C37B-A73A2BC56D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584" y="0"/>
            <a:ext cx="5753696" cy="6956941"/>
          </a:xfrm>
        </p:spPr>
      </p:pic>
    </p:spTree>
    <p:extLst>
      <p:ext uri="{BB962C8B-B14F-4D97-AF65-F5344CB8AC3E}">
        <p14:creationId xmlns:p14="http://schemas.microsoft.com/office/powerpoint/2010/main" val="48921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2C4996-13BF-6E8E-C1C6-3CC1927F4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94DC9A-DBBD-FA10-0058-5B31AB468B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550" y="0"/>
            <a:ext cx="6046738" cy="7003944"/>
          </a:xfrm>
        </p:spPr>
      </p:pic>
    </p:spTree>
    <p:extLst>
      <p:ext uri="{BB962C8B-B14F-4D97-AF65-F5344CB8AC3E}">
        <p14:creationId xmlns:p14="http://schemas.microsoft.com/office/powerpoint/2010/main" val="106038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683B89-0C61-CD9A-AD9F-485AA2D4D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D53BEA-6EA1-25FF-B545-38F411C9F6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501" y="-109727"/>
            <a:ext cx="6824998" cy="6967727"/>
          </a:xfrm>
        </p:spPr>
      </p:pic>
    </p:spTree>
    <p:extLst>
      <p:ext uri="{BB962C8B-B14F-4D97-AF65-F5344CB8AC3E}">
        <p14:creationId xmlns:p14="http://schemas.microsoft.com/office/powerpoint/2010/main" val="93951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52CCED-64B4-A3E6-2BD3-4C6B89994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F69140-26D9-59B6-124D-CB0F5CDBE4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2860"/>
            <a:ext cx="7013785" cy="6840442"/>
          </a:xfrm>
        </p:spPr>
      </p:pic>
    </p:spTree>
    <p:extLst>
      <p:ext uri="{BB962C8B-B14F-4D97-AF65-F5344CB8AC3E}">
        <p14:creationId xmlns:p14="http://schemas.microsoft.com/office/powerpoint/2010/main" val="1625600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1AA0A2-A87D-CCF4-41AF-7A174D465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ECA7141-2789-4BE1-A763-3588FF0330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14768"/>
            <a:ext cx="7689814" cy="6805146"/>
          </a:xfrm>
        </p:spPr>
      </p:pic>
    </p:spTree>
    <p:extLst>
      <p:ext uri="{BB962C8B-B14F-4D97-AF65-F5344CB8AC3E}">
        <p14:creationId xmlns:p14="http://schemas.microsoft.com/office/powerpoint/2010/main" val="84952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3C2CFE-26FC-B1EA-216E-629B87929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BFE58D-FD58-71F4-6CE1-F81BC32F29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57872"/>
            <a:ext cx="8664744" cy="6742255"/>
          </a:xfrm>
        </p:spPr>
      </p:pic>
    </p:spTree>
    <p:extLst>
      <p:ext uri="{BB962C8B-B14F-4D97-AF65-F5344CB8AC3E}">
        <p14:creationId xmlns:p14="http://schemas.microsoft.com/office/powerpoint/2010/main" val="191766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BF7659-EFB3-C179-3FC2-FC4517747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47BF28-AD67-EF53-A5C8-B0FDFA17DD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0"/>
            <a:ext cx="9091000" cy="6629123"/>
          </a:xfrm>
        </p:spPr>
      </p:pic>
    </p:spTree>
    <p:extLst>
      <p:ext uri="{BB962C8B-B14F-4D97-AF65-F5344CB8AC3E}">
        <p14:creationId xmlns:p14="http://schemas.microsoft.com/office/powerpoint/2010/main" val="284553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409215-0DE8-5661-563B-BFC8B8A36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ABBF71-3AA8-CEE1-7908-33B61ED166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28978"/>
            <a:ext cx="9377617" cy="6600044"/>
          </a:xfrm>
        </p:spPr>
      </p:pic>
    </p:spTree>
    <p:extLst>
      <p:ext uri="{BB962C8B-B14F-4D97-AF65-F5344CB8AC3E}">
        <p14:creationId xmlns:p14="http://schemas.microsoft.com/office/powerpoint/2010/main" val="159649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DC4F32-E0AD-4279-C2C2-A3A53E6AF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E9AA8E-D4DE-7A20-E715-235F41F2BF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2242415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25F520-663D-5A3C-7519-C8271C595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6DBB9F-0AF8-C7C0-E509-F85377217C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8" y="0"/>
            <a:ext cx="5643054" cy="7067623"/>
          </a:xfrm>
        </p:spPr>
      </p:pic>
    </p:spTree>
    <p:extLst>
      <p:ext uri="{BB962C8B-B14F-4D97-AF65-F5344CB8AC3E}">
        <p14:creationId xmlns:p14="http://schemas.microsoft.com/office/powerpoint/2010/main" val="178281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8C4EB2-5801-E9A4-B281-229A25956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EF03CE-D59F-7BAD-96F0-23C7F77E33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548680"/>
            <a:ext cx="8947618" cy="6114206"/>
          </a:xfrm>
        </p:spPr>
      </p:pic>
    </p:spTree>
    <p:extLst>
      <p:ext uri="{BB962C8B-B14F-4D97-AF65-F5344CB8AC3E}">
        <p14:creationId xmlns:p14="http://schemas.microsoft.com/office/powerpoint/2010/main" val="209427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F364AA-4BCA-83DD-985A-8F4AE53922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7BBFBD-D71A-3CB2-AC0B-0B7C5876BC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334" y="513561"/>
            <a:ext cx="9763331" cy="5830878"/>
          </a:xfrm>
        </p:spPr>
      </p:pic>
    </p:spTree>
    <p:extLst>
      <p:ext uri="{BB962C8B-B14F-4D97-AF65-F5344CB8AC3E}">
        <p14:creationId xmlns:p14="http://schemas.microsoft.com/office/powerpoint/2010/main" val="156998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1EBBDA-A27D-9DC6-0924-1878C6381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65AD94-0037-9674-3B73-401C94884D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22075"/>
            <a:ext cx="4680520" cy="7020780"/>
          </a:xfrm>
        </p:spPr>
      </p:pic>
    </p:spTree>
    <p:extLst>
      <p:ext uri="{BB962C8B-B14F-4D97-AF65-F5344CB8AC3E}">
        <p14:creationId xmlns:p14="http://schemas.microsoft.com/office/powerpoint/2010/main" val="287678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4C3ACF-2357-5435-D5F6-B8A2E261C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DE007E-109A-679B-F33F-39FECEA706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61915"/>
            <a:ext cx="8959924" cy="6334169"/>
          </a:xfrm>
        </p:spPr>
      </p:pic>
    </p:spTree>
    <p:extLst>
      <p:ext uri="{BB962C8B-B14F-4D97-AF65-F5344CB8AC3E}">
        <p14:creationId xmlns:p14="http://schemas.microsoft.com/office/powerpoint/2010/main" val="294057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151C1E-4EF5-D8CA-46DB-99A60ABA7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62177B-BCBD-453F-5CCC-3981A0CF63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217501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B097C8-2A29-DFA3-D63B-8C839992C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DE910C-0B4F-152B-7B52-DFE2C4140C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65125"/>
            <a:ext cx="9103940" cy="6435980"/>
          </a:xfrm>
        </p:spPr>
      </p:pic>
    </p:spTree>
    <p:extLst>
      <p:ext uri="{BB962C8B-B14F-4D97-AF65-F5344CB8AC3E}">
        <p14:creationId xmlns:p14="http://schemas.microsoft.com/office/powerpoint/2010/main" val="405135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361032-4C2A-F225-DD87-5341791BB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86902C-E0E9-E218-7288-3A8C2F203D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0411" y="116632"/>
            <a:ext cx="4868766" cy="6741368"/>
          </a:xfrm>
        </p:spPr>
      </p:pic>
    </p:spTree>
    <p:extLst>
      <p:ext uri="{BB962C8B-B14F-4D97-AF65-F5344CB8AC3E}">
        <p14:creationId xmlns:p14="http://schemas.microsoft.com/office/powerpoint/2010/main" val="294641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587F45-D795-52B6-F801-F4F78ECB4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C0A8C1-770B-6E75-C645-582303808D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477" y="0"/>
            <a:ext cx="5683803" cy="7189000"/>
          </a:xfrm>
        </p:spPr>
      </p:pic>
    </p:spTree>
    <p:extLst>
      <p:ext uri="{BB962C8B-B14F-4D97-AF65-F5344CB8AC3E}">
        <p14:creationId xmlns:p14="http://schemas.microsoft.com/office/powerpoint/2010/main" val="267286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739649-CA58-2A4B-6576-06C700895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C582DF-1139-5CB7-7557-7FF42C2F70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131" y="0"/>
            <a:ext cx="6211157" cy="6867524"/>
          </a:xfrm>
        </p:spPr>
      </p:pic>
    </p:spTree>
    <p:extLst>
      <p:ext uri="{BB962C8B-B14F-4D97-AF65-F5344CB8AC3E}">
        <p14:creationId xmlns:p14="http://schemas.microsoft.com/office/powerpoint/2010/main" val="384334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13265F-1A11-BA57-A7E7-53E7F4486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1CBCA3-8BA6-957D-E0E3-9D20462BF9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430" y="188640"/>
            <a:ext cx="7063914" cy="7340930"/>
          </a:xfrm>
        </p:spPr>
      </p:pic>
    </p:spTree>
    <p:extLst>
      <p:ext uri="{BB962C8B-B14F-4D97-AF65-F5344CB8AC3E}">
        <p14:creationId xmlns:p14="http://schemas.microsoft.com/office/powerpoint/2010/main" val="299257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6AC1AF-D7D1-D995-59B5-DBF682071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7EDAE79-BD15-F207-7045-A83C0BF1EF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750" y="116632"/>
            <a:ext cx="5910530" cy="6772482"/>
          </a:xfrm>
        </p:spPr>
      </p:pic>
    </p:spTree>
    <p:extLst>
      <p:ext uri="{BB962C8B-B14F-4D97-AF65-F5344CB8AC3E}">
        <p14:creationId xmlns:p14="http://schemas.microsoft.com/office/powerpoint/2010/main" val="19704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EFF8F0-40DB-BCA0-A383-E164602E2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79A117-AB8A-C181-E012-E1CDD8F428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768" y="0"/>
            <a:ext cx="5015464" cy="6855740"/>
          </a:xfrm>
        </p:spPr>
      </p:pic>
    </p:spTree>
    <p:extLst>
      <p:ext uri="{BB962C8B-B14F-4D97-AF65-F5344CB8AC3E}">
        <p14:creationId xmlns:p14="http://schemas.microsoft.com/office/powerpoint/2010/main" val="239284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31B3CC-1942-ACA5-E24F-2B44BB951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55269D2-70E3-2EEB-5B78-B63F154152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554" y="0"/>
            <a:ext cx="5273694" cy="6938017"/>
          </a:xfrm>
        </p:spPr>
      </p:pic>
    </p:spTree>
    <p:extLst>
      <p:ext uri="{BB962C8B-B14F-4D97-AF65-F5344CB8AC3E}">
        <p14:creationId xmlns:p14="http://schemas.microsoft.com/office/powerpoint/2010/main" val="272783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6ADF79-029B-E588-D923-F0796564F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3F6D53-9CCB-F682-551C-52AFE4BF31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246" y="0"/>
            <a:ext cx="7513507" cy="6918913"/>
          </a:xfrm>
        </p:spPr>
      </p:pic>
    </p:spTree>
    <p:extLst>
      <p:ext uri="{BB962C8B-B14F-4D97-AF65-F5344CB8AC3E}">
        <p14:creationId xmlns:p14="http://schemas.microsoft.com/office/powerpoint/2010/main" val="59397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E1DE93-EB89-7BD3-796D-DFDB76E4B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ECB8C4-D6A2-B485-CDC0-FAEB7F1866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770033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95233A-5177-E6B3-7C82-AE7E9EF99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C518DA-CC20-8D39-A807-A70FACC3DE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01999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01241C-D297-B9CC-8241-F12E7CC4B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7B305A-C0DB-6460-E43F-C165F0AD55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955" y="0"/>
            <a:ext cx="5998365" cy="7697523"/>
          </a:xfrm>
        </p:spPr>
      </p:pic>
    </p:spTree>
    <p:extLst>
      <p:ext uri="{BB962C8B-B14F-4D97-AF65-F5344CB8AC3E}">
        <p14:creationId xmlns:p14="http://schemas.microsoft.com/office/powerpoint/2010/main" val="283487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63A50F-3040-43C5-9692-BF316DFE7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A19CD3-FD63-AA4D-58BE-3215D46D17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11010"/>
            <a:ext cx="9103940" cy="6435980"/>
          </a:xfrm>
        </p:spPr>
      </p:pic>
    </p:spTree>
    <p:extLst>
      <p:ext uri="{BB962C8B-B14F-4D97-AF65-F5344CB8AC3E}">
        <p14:creationId xmlns:p14="http://schemas.microsoft.com/office/powerpoint/2010/main" val="410184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D0AD16-41C3-FB9C-6F88-D034208FB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02AA0D-5126-8164-A25C-871572C37F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948" y="0"/>
            <a:ext cx="5752323" cy="6966217"/>
          </a:xfrm>
        </p:spPr>
      </p:pic>
    </p:spTree>
    <p:extLst>
      <p:ext uri="{BB962C8B-B14F-4D97-AF65-F5344CB8AC3E}">
        <p14:creationId xmlns:p14="http://schemas.microsoft.com/office/powerpoint/2010/main" val="2878939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FF5E85-2203-DA13-451D-70C1DD845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FD5934-EC3C-36E4-E49A-6A18B9DFA4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365124"/>
            <a:ext cx="8887916" cy="6283263"/>
          </a:xfrm>
        </p:spPr>
      </p:pic>
    </p:spTree>
    <p:extLst>
      <p:ext uri="{BB962C8B-B14F-4D97-AF65-F5344CB8AC3E}">
        <p14:creationId xmlns:p14="http://schemas.microsoft.com/office/powerpoint/2010/main" val="184186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2C2C43-C388-A9D5-DBA1-E55554659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C13A7F-FA5F-A25C-A581-6403F85255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41" y="0"/>
            <a:ext cx="9295499" cy="6971624"/>
          </a:xfrm>
        </p:spPr>
      </p:pic>
    </p:spTree>
    <p:extLst>
      <p:ext uri="{BB962C8B-B14F-4D97-AF65-F5344CB8AC3E}">
        <p14:creationId xmlns:p14="http://schemas.microsoft.com/office/powerpoint/2010/main" val="273292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3CDD9D-AB6B-6831-D985-8468BBFC8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37FAB7-075D-3A0A-92B7-7AB43D1FA5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641516" cy="8253536"/>
          </a:xfrm>
        </p:spPr>
      </p:pic>
    </p:spTree>
    <p:extLst>
      <p:ext uri="{BB962C8B-B14F-4D97-AF65-F5344CB8AC3E}">
        <p14:creationId xmlns:p14="http://schemas.microsoft.com/office/powerpoint/2010/main" val="292942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4FFE60-4F24-FA47-2C22-DD67803CE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E6AD96-111C-96A7-3391-31832E626F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5842108" cy="688777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D9F43EF-E5D3-60E2-112F-29ADF969F4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416" y="537321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396FA8D-CF6E-F6B6-9778-187A275733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46612"/>
            <a:ext cx="2129624" cy="120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10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wheel spokes="1"/>
      </p:transition>
    </mc:Choice>
    <mc:Fallback xmlns="">
      <p:transition spd="slow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100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chtiN°109</dc:title>
  <dc:creator>Perroquet34740</dc:creator>
  <cp:lastModifiedBy>jean-louis BEYAERT</cp:lastModifiedBy>
  <cp:revision>4</cp:revision>
  <dcterms:created xsi:type="dcterms:W3CDTF">2025-08-28T17:26:47Z</dcterms:created>
  <dcterms:modified xsi:type="dcterms:W3CDTF">2025-08-28T19:13:10Z</dcterms:modified>
</cp:coreProperties>
</file>