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7" r:id="rId2"/>
    <p:sldId id="275" r:id="rId3"/>
    <p:sldId id="286" r:id="rId4"/>
    <p:sldId id="256" r:id="rId5"/>
    <p:sldId id="285" r:id="rId6"/>
    <p:sldId id="283" r:id="rId7"/>
    <p:sldId id="284" r:id="rId8"/>
    <p:sldId id="288" r:id="rId9"/>
    <p:sldId id="282" r:id="rId10"/>
    <p:sldId id="273" r:id="rId11"/>
    <p:sldId id="289" r:id="rId12"/>
    <p:sldId id="287" r:id="rId13"/>
    <p:sldId id="258" r:id="rId14"/>
    <p:sldId id="277" r:id="rId15"/>
    <p:sldId id="280" r:id="rId16"/>
    <p:sldId id="281" r:id="rId17"/>
    <p:sldId id="274" r:id="rId18"/>
    <p:sldId id="276" r:id="rId19"/>
    <p:sldId id="260" r:id="rId20"/>
    <p:sldId id="261" r:id="rId21"/>
    <p:sldId id="262" r:id="rId22"/>
    <p:sldId id="263" r:id="rId23"/>
    <p:sldId id="290" r:id="rId24"/>
    <p:sldId id="264" r:id="rId25"/>
    <p:sldId id="266" r:id="rId26"/>
    <p:sldId id="259" r:id="rId27"/>
    <p:sldId id="267" r:id="rId28"/>
    <p:sldId id="268" r:id="rId29"/>
    <p:sldId id="269" r:id="rId30"/>
    <p:sldId id="270" r:id="rId31"/>
    <p:sldId id="271" r:id="rId32"/>
    <p:sldId id="291" r:id="rId33"/>
    <p:sldId id="292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218C53-17CF-4A1F-94AE-8D4724672F0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D3849-C946-49F6-AC5D-043A5F3C88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786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E4D21-5BB5-2198-A3FC-A2784F993E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C724CA6-AB63-972C-8766-EA453FF12B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90E9FE-75E4-ED5D-11CD-5260B9F0D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FDD9A-BA10-17D6-5171-50CF3A790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DB70EC-D56C-3154-CB78-4E6020936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29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BBD1B9-E861-9504-E9C2-2FD4725CB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C52D27-C87E-6B14-C63B-84FE334FE7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1C2E50-FD30-8298-E831-7BC1762BD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18D92C-DA46-3504-AAD0-1C4A50AEB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823DBB-4F9B-5A33-120B-97760B81E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41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294290-0612-9F7B-8564-F67A8E0B5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B7CE102-1B68-53EC-7CD8-B01B5C031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463C1B-4040-E3DA-5DF9-44665571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61D820-5395-031B-CF87-DD927A89F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439C6D-0A6D-74BA-46CB-1E8CC2445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46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7ECFD3-A347-37D1-A73F-56C715E28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2E242A-A9D6-F8AE-B4AC-40C34C6874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38BA9B-9E27-1AB5-F3D7-4EB85E0EC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E8A59D-D4E6-B1DC-A9DF-1A7A090A7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760BBFA-5A30-8C54-2D16-CF5546738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EB2556A-737E-DBA9-D957-82810F492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38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335D4D-6FB5-E103-B263-632CBE234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0F083B-BD43-029A-1080-3F5D33EB12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3F7AE9B-34A5-4941-E8AE-DBC7051D6D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8ACFF1C-2D01-95B2-AE68-CF811C0E65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5786428-E2EF-1AF6-99FE-6C3DAFEA31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25F90B1-F3EF-DE31-46E4-C18C64AD1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98F88DC-CFBD-93D1-B698-1AFC8674B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19EEBD5-E2AE-EB82-39C6-67E1FC36D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82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4F10E-6082-549B-9A96-DD40E99DA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595C3B5-AA77-ABCD-E519-8DB4C3E35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42D1071-B072-42A1-F632-A448A9B91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97037BB-D3E0-7D0D-8D9D-D23B4C2AE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74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2896041-8A5F-4BC0-5019-9DB59221E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B5E3B61-1207-87F1-54E8-860C4608A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576B9FE-6D6E-8372-B512-D471F13C6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102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C8195-EA1B-9F76-E845-96A9E51D8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3A0955-01FA-E558-8C8B-4A0E2C16AB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12ED9BF-AFFD-6763-5DDD-5AD322DA58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8905F2B-FFD6-7AA8-8D93-DB481FD41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A64E27-67FA-EC57-009F-D6A9FCFEF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7F6683-008A-CB1A-9483-18FD2E200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561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30D0E2-D094-4C8B-25BC-8DD79071F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90C6B60-B39D-0787-E864-2EDF627DCD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DB4F7E-ACCA-A460-7C90-6FD652A1E3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02EBCD0-18D5-D95E-37D1-3D878BF25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156105-BA27-5A26-B7ED-97BAEEFD7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2FF26DF-57AC-C103-7420-321D2CBE9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702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D552D-DDA6-CB83-86B6-B84D08293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23C6F7-CE30-FCEF-74EF-462CA05648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DFDDF8-0CB2-07DD-416D-80EEEA733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3876AE-81F8-7BEF-6F8F-5ED505331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BE602C-3112-8865-9F15-8C0767E73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05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82E2257-B038-F5AB-9903-A7FA7247D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8D61966-EEFD-9958-E189-2A28A7D52A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252D79-3C19-B675-341F-7C5E7AF77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01A8D3-7B11-4A68-DAA7-531BF7B00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CED534-AC3C-A110-E889-D8050C0F6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3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E3BB400-D31E-C65B-EFE8-771D36C5A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4434D5-FC7C-5FF7-11AE-6D7FD9A97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7753D2-A319-E5F1-8C8B-0214F06BB5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AAE3D-3449-4DCD-9E28-2C493B162C9D}" type="datetimeFigureOut">
              <a:rPr lang="fr-FR" smtClean="0"/>
              <a:t>11/09/2025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023621-AEE9-A9B0-9EEF-476E1EBA38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53C7CA-A2A4-1DD2-6015-DE4CCDAAC8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49C66-F38E-4A78-B3B1-A53F7EE01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362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F21AB7-89AF-A26C-3F75-A8B5BD632A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651" y="1118685"/>
            <a:ext cx="6208698" cy="50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19F69B0-0D60-B66F-ED22-A20265D5C7BD}"/>
              </a:ext>
            </a:extLst>
          </p:cNvPr>
          <p:cNvSpPr/>
          <p:nvPr/>
        </p:nvSpPr>
        <p:spPr>
          <a:xfrm>
            <a:off x="2833142" y="269823"/>
            <a:ext cx="63558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Côte Vermeille</a:t>
            </a:r>
          </a:p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Sous le soleil Catalan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F128F4D-3610-6E4E-A591-3883182D647A}"/>
              </a:ext>
            </a:extLst>
          </p:cNvPr>
          <p:cNvSpPr txBox="1"/>
          <p:nvPr/>
        </p:nvSpPr>
        <p:spPr>
          <a:xfrm>
            <a:off x="3455720" y="6253688"/>
            <a:ext cx="10248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Cliquez  Gauche  Le PPS En Manuel Merci </a:t>
            </a:r>
          </a:p>
        </p:txBody>
      </p:sp>
    </p:spTree>
    <p:extLst>
      <p:ext uri="{BB962C8B-B14F-4D97-AF65-F5344CB8AC3E}">
        <p14:creationId xmlns:p14="http://schemas.microsoft.com/office/powerpoint/2010/main" val="299234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  <p:sndAc>
          <p:stSnd loop="1">
            <p:snd r:embed="rId2" name="Fête de la cerise Ceret 2015 danse Catalane La sardane  groupe Folklorique catalan Alegria.wav"/>
          </p:stSnd>
        </p:sndAc>
      </p:transition>
    </mc:Choice>
    <mc:Fallback xmlns="">
      <p:transition spd="slow">
        <p:pull/>
        <p:sndAc>
          <p:stSnd loop="1">
            <p:snd r:embed="rId4" name="Fête de la cerise Ceret 2015 danse Catalane La sardane  groupe Folklorique catalan Alegri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CB24DC-0839-25A8-FB0E-395301947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67" y="279000"/>
            <a:ext cx="787239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929162-185A-074E-DC5B-CEE8F9FE39EC}"/>
              </a:ext>
            </a:extLst>
          </p:cNvPr>
          <p:cNvSpPr txBox="1"/>
          <p:nvPr/>
        </p:nvSpPr>
        <p:spPr>
          <a:xfrm>
            <a:off x="9069049" y="3117954"/>
            <a:ext cx="28331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la côte Vermeille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de Saint CYPRIEN à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  PORT VENDRES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En passant par ARGELES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et COLLIOURE</a:t>
            </a:r>
          </a:p>
        </p:txBody>
      </p:sp>
    </p:spTree>
    <p:extLst>
      <p:ext uri="{BB962C8B-B14F-4D97-AF65-F5344CB8AC3E}">
        <p14:creationId xmlns:p14="http://schemas.microsoft.com/office/powerpoint/2010/main" val="418293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EBF84A-ACC7-280D-C274-12B4EF2A6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44" y="433215"/>
            <a:ext cx="11273111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B065FA-C089-E8CE-005A-C4CB996080AB}"/>
              </a:ext>
            </a:extLst>
          </p:cNvPr>
          <p:cNvSpPr txBox="1"/>
          <p:nvPr/>
        </p:nvSpPr>
        <p:spPr>
          <a:xfrm>
            <a:off x="669696" y="4033215"/>
            <a:ext cx="110982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SAINT CYPRIEN   6km de Plages aux eaux claires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Jardin des plantes des CAPELLANS   -(remarquable avec essences centenaires – bambouseraie – visite guidée)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Vieux Village ruelles, maisons aux façades de briques et galets  -  Eglise du 18eme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Œuvres mosaïques de l’artiste François NOYER   -  Musée Municipal   et à l’horizon : la chaine des Albères</a:t>
            </a:r>
          </a:p>
        </p:txBody>
      </p:sp>
    </p:spTree>
    <p:extLst>
      <p:ext uri="{BB962C8B-B14F-4D97-AF65-F5344CB8AC3E}">
        <p14:creationId xmlns:p14="http://schemas.microsoft.com/office/powerpoint/2010/main" val="306353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72FCD08-BBB5-96EB-7720-48BF59F5FC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06" y="639000"/>
            <a:ext cx="837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4EAA06A-2FF3-7853-C4C7-165C2A36DC84}"/>
              </a:ext>
            </a:extLst>
          </p:cNvPr>
          <p:cNvSpPr txBox="1"/>
          <p:nvPr/>
        </p:nvSpPr>
        <p:spPr>
          <a:xfrm>
            <a:off x="9308463" y="3326104"/>
            <a:ext cx="277318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/>
          </a:p>
          <a:p>
            <a:r>
              <a:rPr lang="fr-FR" sz="2000" b="1" i="1" dirty="0">
                <a:solidFill>
                  <a:srgbClr val="FFFF00"/>
                </a:solidFill>
              </a:rPr>
              <a:t>Saint CYPRIEN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6kms de plages aux eaux claires, baignade, </a:t>
            </a:r>
            <a:r>
              <a:rPr lang="fr-FR" sz="2000" b="1" i="1" dirty="0" err="1">
                <a:solidFill>
                  <a:srgbClr val="FFFF00"/>
                </a:solidFill>
              </a:rPr>
              <a:t>cayak</a:t>
            </a:r>
            <a:r>
              <a:rPr lang="fr-FR" sz="2000" b="1" i="1" dirty="0">
                <a:solidFill>
                  <a:srgbClr val="FFFF00"/>
                </a:solidFill>
              </a:rPr>
              <a:t> de mer paddle et </a:t>
            </a:r>
            <a:r>
              <a:rPr lang="fr-FR" sz="2000" b="1" i="1" dirty="0" err="1">
                <a:solidFill>
                  <a:srgbClr val="FFFF00"/>
                </a:solidFill>
              </a:rPr>
              <a:t>hydrobike</a:t>
            </a:r>
            <a:r>
              <a:rPr lang="fr-FR" sz="2000" b="1" i="1" dirty="0">
                <a:solidFill>
                  <a:srgbClr val="FFFF00"/>
                </a:solidFill>
              </a:rPr>
              <a:t> (vélo aquatique)</a:t>
            </a:r>
          </a:p>
        </p:txBody>
      </p:sp>
    </p:spTree>
    <p:extLst>
      <p:ext uri="{BB962C8B-B14F-4D97-AF65-F5344CB8AC3E}">
        <p14:creationId xmlns:p14="http://schemas.microsoft.com/office/powerpoint/2010/main" val="25317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84DA58-0123-8FEF-DF6C-DFC6827C11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93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B6918A-8473-A8FB-4160-8FDB469767AB}"/>
              </a:ext>
            </a:extLst>
          </p:cNvPr>
          <p:cNvSpPr txBox="1"/>
          <p:nvPr/>
        </p:nvSpPr>
        <p:spPr>
          <a:xfrm>
            <a:off x="837307" y="4125163"/>
            <a:ext cx="2488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Plage de SAINT CYPRIEN</a:t>
            </a:r>
          </a:p>
        </p:txBody>
      </p:sp>
    </p:spTree>
    <p:extLst>
      <p:ext uri="{BB962C8B-B14F-4D97-AF65-F5344CB8AC3E}">
        <p14:creationId xmlns:p14="http://schemas.microsoft.com/office/powerpoint/2010/main" val="182599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DE0338-F5AB-04DA-3C03-1B43A31E8D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A9761B-85AF-AB05-9A72-F4676A36618A}"/>
              </a:ext>
            </a:extLst>
          </p:cNvPr>
          <p:cNvSpPr txBox="1"/>
          <p:nvPr/>
        </p:nvSpPr>
        <p:spPr>
          <a:xfrm>
            <a:off x="4626964" y="5954307"/>
            <a:ext cx="293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Eglise SAINT CYPRIEN</a:t>
            </a:r>
          </a:p>
        </p:txBody>
      </p:sp>
    </p:spTree>
    <p:extLst>
      <p:ext uri="{BB962C8B-B14F-4D97-AF65-F5344CB8AC3E}">
        <p14:creationId xmlns:p14="http://schemas.microsoft.com/office/powerpoint/2010/main" val="183832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D5DB71-3421-10A0-F40A-100E65A0A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50" y="279000"/>
            <a:ext cx="989819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42CEAF-F58F-31D2-23AB-12D57E908346}"/>
              </a:ext>
            </a:extLst>
          </p:cNvPr>
          <p:cNvSpPr txBox="1"/>
          <p:nvPr/>
        </p:nvSpPr>
        <p:spPr>
          <a:xfrm>
            <a:off x="10560427" y="4799208"/>
            <a:ext cx="16315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SAINT CYPRIEN Le Port</a:t>
            </a:r>
          </a:p>
        </p:txBody>
      </p:sp>
    </p:spTree>
    <p:extLst>
      <p:ext uri="{BB962C8B-B14F-4D97-AF65-F5344CB8AC3E}">
        <p14:creationId xmlns:p14="http://schemas.microsoft.com/office/powerpoint/2010/main" val="26493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0A8B21-EFB4-413D-F766-7D5AEB185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79" y="279000"/>
            <a:ext cx="1050684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37F1E2-84AF-A38D-8900-0F5C6FD0FC93}"/>
              </a:ext>
            </a:extLst>
          </p:cNvPr>
          <p:cNvSpPr txBox="1"/>
          <p:nvPr/>
        </p:nvSpPr>
        <p:spPr>
          <a:xfrm>
            <a:off x="3435459" y="6117335"/>
            <a:ext cx="532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Place de la République – SAINT CYPRIEN</a:t>
            </a:r>
          </a:p>
        </p:txBody>
      </p:sp>
    </p:spTree>
    <p:extLst>
      <p:ext uri="{BB962C8B-B14F-4D97-AF65-F5344CB8AC3E}">
        <p14:creationId xmlns:p14="http://schemas.microsoft.com/office/powerpoint/2010/main" val="398597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48B059-3EB9-19F4-C268-855D849FA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804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FFC29B-1082-4F4B-2150-5C40D15D5A32}"/>
              </a:ext>
            </a:extLst>
          </p:cNvPr>
          <p:cNvSpPr txBox="1"/>
          <p:nvPr/>
        </p:nvSpPr>
        <p:spPr>
          <a:xfrm>
            <a:off x="194872" y="4242216"/>
            <a:ext cx="3087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Parc Aquatique  de loisirs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Proche de Saint CYPRIEN</a:t>
            </a:r>
          </a:p>
        </p:txBody>
      </p:sp>
    </p:spTree>
    <p:extLst>
      <p:ext uri="{BB962C8B-B14F-4D97-AF65-F5344CB8AC3E}">
        <p14:creationId xmlns:p14="http://schemas.microsoft.com/office/powerpoint/2010/main" val="49717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2B6E3F-B662-902B-C490-40410E9CD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51" y="279000"/>
            <a:ext cx="735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056A4B-332B-4934-AA72-21607DA78216}"/>
              </a:ext>
            </a:extLst>
          </p:cNvPr>
          <p:cNvSpPr txBox="1"/>
          <p:nvPr/>
        </p:nvSpPr>
        <p:spPr>
          <a:xfrm>
            <a:off x="8131949" y="4384838"/>
            <a:ext cx="2848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Parc de Loisirs Aquatiques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Aqualand</a:t>
            </a:r>
          </a:p>
        </p:txBody>
      </p:sp>
    </p:spTree>
    <p:extLst>
      <p:ext uri="{BB962C8B-B14F-4D97-AF65-F5344CB8AC3E}">
        <p14:creationId xmlns:p14="http://schemas.microsoft.com/office/powerpoint/2010/main" val="286699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D0DF16-C78A-5892-A13B-B4EC1D0B8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469" y="639000"/>
            <a:ext cx="7459874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9063B7-8DAD-ABE4-AEB6-09A5514BC2EF}"/>
              </a:ext>
            </a:extLst>
          </p:cNvPr>
          <p:cNvSpPr txBox="1"/>
          <p:nvPr/>
        </p:nvSpPr>
        <p:spPr>
          <a:xfrm>
            <a:off x="8424472" y="2533338"/>
            <a:ext cx="34477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Navette maritime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de la Côte Vermeille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Entre Saint CYPRIEN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et COLLIOURE</a:t>
            </a:r>
          </a:p>
        </p:txBody>
      </p:sp>
    </p:spTree>
    <p:extLst>
      <p:ext uri="{BB962C8B-B14F-4D97-AF65-F5344CB8AC3E}">
        <p14:creationId xmlns:p14="http://schemas.microsoft.com/office/powerpoint/2010/main" val="78269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8FC9CF-0DFC-8486-969E-8530F61EE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732" y="279000"/>
            <a:ext cx="885764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FC5221-DBDD-5FF7-A143-C4BC109FC2C4}"/>
              </a:ext>
            </a:extLst>
          </p:cNvPr>
          <p:cNvSpPr txBox="1"/>
          <p:nvPr/>
        </p:nvSpPr>
        <p:spPr>
          <a:xfrm>
            <a:off x="164892" y="3852472"/>
            <a:ext cx="23234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SAINT CYPRIEN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la Lagune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et les CAPELLANS</a:t>
            </a:r>
          </a:p>
        </p:txBody>
      </p:sp>
    </p:spTree>
    <p:extLst>
      <p:ext uri="{BB962C8B-B14F-4D97-AF65-F5344CB8AC3E}">
        <p14:creationId xmlns:p14="http://schemas.microsoft.com/office/powerpoint/2010/main" val="181160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C0E92A-5CE5-2DF4-657C-2904DCD842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40" y="639000"/>
            <a:ext cx="1067212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5EBB70-283A-B0CB-1B83-9ECEC118B548}"/>
              </a:ext>
            </a:extLst>
          </p:cNvPr>
          <p:cNvSpPr txBox="1"/>
          <p:nvPr/>
        </p:nvSpPr>
        <p:spPr>
          <a:xfrm>
            <a:off x="3137655" y="6222419"/>
            <a:ext cx="7600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Plage du Hameau de RACOU   - aux maisons des années 30</a:t>
            </a:r>
          </a:p>
        </p:txBody>
      </p:sp>
    </p:spTree>
    <p:extLst>
      <p:ext uri="{BB962C8B-B14F-4D97-AF65-F5344CB8AC3E}">
        <p14:creationId xmlns:p14="http://schemas.microsoft.com/office/powerpoint/2010/main" val="39030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007E7B-84A6-A46F-5A59-FF8227F7D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7"/>
          <a:stretch>
            <a:fillRect/>
          </a:stretch>
        </p:blipFill>
        <p:spPr>
          <a:xfrm>
            <a:off x="635796" y="666038"/>
            <a:ext cx="8322178" cy="55259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C91296-CB52-F411-8DCB-0EACDB5A68BF}"/>
              </a:ext>
            </a:extLst>
          </p:cNvPr>
          <p:cNvSpPr txBox="1"/>
          <p:nvPr/>
        </p:nvSpPr>
        <p:spPr>
          <a:xfrm>
            <a:off x="8957974" y="4465784"/>
            <a:ext cx="2413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Hameau du RACOU</a:t>
            </a:r>
          </a:p>
        </p:txBody>
      </p:sp>
    </p:spTree>
    <p:extLst>
      <p:ext uri="{BB962C8B-B14F-4D97-AF65-F5344CB8AC3E}">
        <p14:creationId xmlns:p14="http://schemas.microsoft.com/office/powerpoint/2010/main" val="149148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DC6690-FA4D-83CC-FA3F-C8A281D52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75" y="130539"/>
            <a:ext cx="1111764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2DC0B1-81F3-BA69-DEEE-2264729FCF83}"/>
              </a:ext>
            </a:extLst>
          </p:cNvPr>
          <p:cNvSpPr txBox="1"/>
          <p:nvPr/>
        </p:nvSpPr>
        <p:spPr>
          <a:xfrm>
            <a:off x="4770513" y="6030429"/>
            <a:ext cx="4242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Réserve du mas LARRIEU</a:t>
            </a:r>
          </a:p>
        </p:txBody>
      </p:sp>
    </p:spTree>
    <p:extLst>
      <p:ext uri="{BB962C8B-B14F-4D97-AF65-F5344CB8AC3E}">
        <p14:creationId xmlns:p14="http://schemas.microsoft.com/office/powerpoint/2010/main" val="132795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AEDA90-E071-90D2-F915-1A6C7C559B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748" y="279000"/>
            <a:ext cx="939836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040BA5-D252-DA47-ED42-F17E66590206}"/>
              </a:ext>
            </a:extLst>
          </p:cNvPr>
          <p:cNvSpPr txBox="1"/>
          <p:nvPr/>
        </p:nvSpPr>
        <p:spPr>
          <a:xfrm>
            <a:off x="640936" y="4318880"/>
            <a:ext cx="1963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Réserve du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Mas Larrieu</a:t>
            </a:r>
          </a:p>
        </p:txBody>
      </p:sp>
    </p:spTree>
    <p:extLst>
      <p:ext uri="{BB962C8B-B14F-4D97-AF65-F5344CB8AC3E}">
        <p14:creationId xmlns:p14="http://schemas.microsoft.com/office/powerpoint/2010/main" val="324527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C3FF65E1-B753-94E2-4353-4C8F0D768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78" y="279000"/>
            <a:ext cx="816855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2304903-223F-E1F0-A2B8-B74AD5CDB3EE}"/>
              </a:ext>
            </a:extLst>
          </p:cNvPr>
          <p:cNvSpPr txBox="1"/>
          <p:nvPr/>
        </p:nvSpPr>
        <p:spPr>
          <a:xfrm>
            <a:off x="9166700" y="4656909"/>
            <a:ext cx="27731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ARGELES sur mer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Eglise Notre-Dame</a:t>
            </a:r>
          </a:p>
        </p:txBody>
      </p:sp>
    </p:spTree>
    <p:extLst>
      <p:ext uri="{BB962C8B-B14F-4D97-AF65-F5344CB8AC3E}">
        <p14:creationId xmlns:p14="http://schemas.microsoft.com/office/powerpoint/2010/main" val="296067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45078F7-912E-C1D5-1A53-E0A19BDC5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255" y="279000"/>
            <a:ext cx="841698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5F06F98-096A-B675-C151-1DC10A0EF548}"/>
              </a:ext>
            </a:extLst>
          </p:cNvPr>
          <p:cNvSpPr txBox="1"/>
          <p:nvPr/>
        </p:nvSpPr>
        <p:spPr>
          <a:xfrm>
            <a:off x="674759" y="4881226"/>
            <a:ext cx="4317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000" b="1" i="1" dirty="0">
                <a:solidFill>
                  <a:srgbClr val="FFFF00"/>
                </a:solidFill>
              </a:rPr>
              <a:t>ARGELES   la Plage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82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569B6D-6C6C-63BB-63FB-0A04D57E02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74"/>
          <a:stretch>
            <a:fillRect/>
          </a:stretch>
        </p:blipFill>
        <p:spPr>
          <a:xfrm>
            <a:off x="1677831" y="639000"/>
            <a:ext cx="8836337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ECC9C4-223A-BF69-14A0-E2D32417909E}"/>
              </a:ext>
            </a:extLst>
          </p:cNvPr>
          <p:cNvSpPr txBox="1"/>
          <p:nvPr/>
        </p:nvSpPr>
        <p:spPr>
          <a:xfrm>
            <a:off x="3194619" y="6275776"/>
            <a:ext cx="7386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PORT VENDRES   vue aérienne – église et chalutier à quai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17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1A8F29-36C9-456E-C11E-DB3D0DC29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87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6FEC14-A297-06CF-7AFE-5DA683298056}"/>
              </a:ext>
            </a:extLst>
          </p:cNvPr>
          <p:cNvSpPr txBox="1"/>
          <p:nvPr/>
        </p:nvSpPr>
        <p:spPr>
          <a:xfrm>
            <a:off x="9442732" y="4925340"/>
            <a:ext cx="2263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PORT VENDRES</a:t>
            </a:r>
          </a:p>
        </p:txBody>
      </p:sp>
    </p:spTree>
    <p:extLst>
      <p:ext uri="{BB962C8B-B14F-4D97-AF65-F5344CB8AC3E}">
        <p14:creationId xmlns:p14="http://schemas.microsoft.com/office/powerpoint/2010/main" val="68652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D1F5DE-D892-102B-CAD7-92437C3B3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03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565B1D-1577-60C3-B727-6D9AFA76259D}"/>
              </a:ext>
            </a:extLst>
          </p:cNvPr>
          <p:cNvSpPr txBox="1"/>
          <p:nvPr/>
        </p:nvSpPr>
        <p:spPr>
          <a:xfrm>
            <a:off x="798964" y="4435161"/>
            <a:ext cx="2383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le Port de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PORT VENDRES</a:t>
            </a:r>
          </a:p>
        </p:txBody>
      </p:sp>
    </p:spTree>
    <p:extLst>
      <p:ext uri="{BB962C8B-B14F-4D97-AF65-F5344CB8AC3E}">
        <p14:creationId xmlns:p14="http://schemas.microsoft.com/office/powerpoint/2010/main" val="218634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7D8D8F-AD48-4BD0-25AA-C25CDAC5E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868" y="1539000"/>
            <a:ext cx="5050196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7987D3-6432-D37A-4088-3123B3D7CB63}"/>
              </a:ext>
            </a:extLst>
          </p:cNvPr>
          <p:cNvSpPr txBox="1"/>
          <p:nvPr/>
        </p:nvSpPr>
        <p:spPr>
          <a:xfrm>
            <a:off x="1760148" y="5337246"/>
            <a:ext cx="49167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Maisons portuaires de PORT VENDRES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85D848F-6773-96AB-E214-C21A3A6002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659" y="699452"/>
            <a:ext cx="3705473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5146B8F-A8F6-2C38-E4CF-5084B317A60F}"/>
              </a:ext>
            </a:extLst>
          </p:cNvPr>
          <p:cNvSpPr txBox="1"/>
          <p:nvPr/>
        </p:nvSpPr>
        <p:spPr>
          <a:xfrm>
            <a:off x="8116922" y="6279452"/>
            <a:ext cx="2728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tour </a:t>
            </a:r>
            <a:r>
              <a:rPr lang="fr-FR" sz="2000" b="1" i="1" dirty="0" err="1">
                <a:solidFill>
                  <a:srgbClr val="FFFF00"/>
                </a:solidFill>
              </a:rPr>
              <a:t>Madeloc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68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B9340CD-78D7-CAB7-6076-E6C8F75D4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693" y="909000"/>
            <a:ext cx="5242613" cy="50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261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874EC9F-27D1-753B-A32C-781733B47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09" y="279000"/>
            <a:ext cx="945590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738C3A4-FADA-4394-0337-19AA4DEB3F1F}"/>
              </a:ext>
            </a:extLst>
          </p:cNvPr>
          <p:cNvSpPr txBox="1"/>
          <p:nvPr/>
        </p:nvSpPr>
        <p:spPr>
          <a:xfrm>
            <a:off x="10478125" y="4137285"/>
            <a:ext cx="1713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b="1" i="1" dirty="0">
                <a:solidFill>
                  <a:srgbClr val="FFFF00"/>
                </a:solidFill>
              </a:rPr>
              <a:t>Moulin de la Cortina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COLLIOURE</a:t>
            </a:r>
          </a:p>
        </p:txBody>
      </p:sp>
    </p:spTree>
    <p:extLst>
      <p:ext uri="{BB962C8B-B14F-4D97-AF65-F5344CB8AC3E}">
        <p14:creationId xmlns:p14="http://schemas.microsoft.com/office/powerpoint/2010/main" val="175632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497396-1E67-0E1E-D678-67477C641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076" y="639000"/>
            <a:ext cx="744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CC44A2-CB3A-CC9B-EE0C-338FF0194B95}"/>
              </a:ext>
            </a:extLst>
          </p:cNvPr>
          <p:cNvSpPr txBox="1"/>
          <p:nvPr/>
        </p:nvSpPr>
        <p:spPr>
          <a:xfrm>
            <a:off x="1116885" y="4146065"/>
            <a:ext cx="27581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 COLLIOURE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Cloître dans le Musée</a:t>
            </a:r>
          </a:p>
        </p:txBody>
      </p:sp>
    </p:spTree>
    <p:extLst>
      <p:ext uri="{BB962C8B-B14F-4D97-AF65-F5344CB8AC3E}">
        <p14:creationId xmlns:p14="http://schemas.microsoft.com/office/powerpoint/2010/main" val="212446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4B1400-8C4A-6715-F76D-A156752C6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515" y="639000"/>
            <a:ext cx="4464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D08FDF-B543-EDE1-B316-66C3F5AA9E93}"/>
              </a:ext>
            </a:extLst>
          </p:cNvPr>
          <p:cNvSpPr txBox="1"/>
          <p:nvPr/>
        </p:nvSpPr>
        <p:spPr>
          <a:xfrm>
            <a:off x="7597515" y="4706911"/>
            <a:ext cx="5036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Retable de l’église de COLLIOURE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1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200273-BB88-7D6A-71E7-41B18DF38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93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7692AD-01D9-DF66-0CF4-EE46B678BA0D}"/>
              </a:ext>
            </a:extLst>
          </p:cNvPr>
          <p:cNvSpPr txBox="1"/>
          <p:nvPr/>
        </p:nvSpPr>
        <p:spPr>
          <a:xfrm>
            <a:off x="164892" y="4272197"/>
            <a:ext cx="27581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COLLIOURE   Eglise Notre-Dame des Anges</a:t>
            </a:r>
          </a:p>
        </p:txBody>
      </p:sp>
    </p:spTree>
    <p:extLst>
      <p:ext uri="{BB962C8B-B14F-4D97-AF65-F5344CB8AC3E}">
        <p14:creationId xmlns:p14="http://schemas.microsoft.com/office/powerpoint/2010/main" val="384645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023EC9-2FB2-79A9-FD1F-9DCAC930D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47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20B4B3-1674-7156-AAFA-1B4EF1034E93}"/>
              </a:ext>
            </a:extLst>
          </p:cNvPr>
          <p:cNvSpPr txBox="1"/>
          <p:nvPr/>
        </p:nvSpPr>
        <p:spPr>
          <a:xfrm>
            <a:off x="9247432" y="4661726"/>
            <a:ext cx="26532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COLLIOURE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Fort Saint Elme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36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6BA985-2A71-5811-4753-ADF2169A6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428" y="517627"/>
            <a:ext cx="4459457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A84FE88-38E4-BDA2-34B5-C22C1EABF36C}"/>
              </a:ext>
            </a:extLst>
          </p:cNvPr>
          <p:cNvSpPr txBox="1"/>
          <p:nvPr/>
        </p:nvSpPr>
        <p:spPr>
          <a:xfrm>
            <a:off x="6096000" y="700088"/>
            <a:ext cx="5334000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Pour accéder à COLLIOURE il est conseillé d’emprunter le bateau depuis, Saint CYPRIEN ou ARGELES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pour découvrir la Côte VERMEILLE, ses criques et plages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Le site a été peint par PICASSO  - MATISSE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avec les Terrasses du Port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  ses ruelles fleuries     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     Son église – phare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        Ses maisons fleuries et colorées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                Son Château    - le Moulin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   voir le Fort Saint Elme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  le retour conseillé , par le littoral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plusieurs kilomètres au bord des falaises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 des criques comme celles de l’Ouille ou de </a:t>
            </a:r>
            <a:r>
              <a:rPr lang="fr-FR" sz="2000" b="1" i="1" dirty="0" err="1">
                <a:solidFill>
                  <a:srgbClr val="FFFF00"/>
                </a:solidFill>
              </a:rPr>
              <a:t>Porteils</a:t>
            </a:r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       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16481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F40BED-3666-D34F-2B61-2556D1D16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18" y="438259"/>
            <a:ext cx="5026595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B5F197-8D31-6DB2-BDB1-5AEC9CD293AA}"/>
              </a:ext>
            </a:extLst>
          </p:cNvPr>
          <p:cNvSpPr txBox="1"/>
          <p:nvPr/>
        </p:nvSpPr>
        <p:spPr>
          <a:xfrm>
            <a:off x="1304144" y="4287187"/>
            <a:ext cx="4257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COLLIOURE   - le Château</a:t>
            </a:r>
            <a:endParaRPr lang="fr-FR" b="1" i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897A96D-86F2-0B4E-D68E-74338E9CB6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581853"/>
            <a:ext cx="5658682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FF2CE5-9068-1000-230D-FE5CD9EBE69A}"/>
              </a:ext>
            </a:extLst>
          </p:cNvPr>
          <p:cNvSpPr txBox="1"/>
          <p:nvPr/>
        </p:nvSpPr>
        <p:spPr>
          <a:xfrm>
            <a:off x="7626139" y="2128204"/>
            <a:ext cx="30579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Dolmen des Collets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53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C60978-101D-CC7C-AC95-6BCDBE28C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999" y="639000"/>
            <a:ext cx="9900002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5F60E8-8EFE-8441-DE97-72771B0A3EE5}"/>
              </a:ext>
            </a:extLst>
          </p:cNvPr>
          <p:cNvSpPr txBox="1"/>
          <p:nvPr/>
        </p:nvSpPr>
        <p:spPr>
          <a:xfrm>
            <a:off x="4927053" y="6209717"/>
            <a:ext cx="45270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COLLIOURE vue générale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24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2E3300-B283-A480-7D96-F6D0828C0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31" y="754923"/>
            <a:ext cx="8000403" cy="4976813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AB07E2-5BBF-00FB-FF33-9867E7B24561}"/>
              </a:ext>
            </a:extLst>
          </p:cNvPr>
          <p:cNvSpPr txBox="1"/>
          <p:nvPr/>
        </p:nvSpPr>
        <p:spPr>
          <a:xfrm>
            <a:off x="552448" y="5970951"/>
            <a:ext cx="11087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COTE VERMEILLE  sous le soleil CATALAN  entre saint CYPRIEN  et COLLIOURE en Pyrénées Orientales</a:t>
            </a:r>
          </a:p>
        </p:txBody>
      </p:sp>
    </p:spTree>
    <p:extLst>
      <p:ext uri="{BB962C8B-B14F-4D97-AF65-F5344CB8AC3E}">
        <p14:creationId xmlns:p14="http://schemas.microsoft.com/office/powerpoint/2010/main" val="223366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F884E6C-7674-3037-1C5C-1C40F77F6BE9}"/>
              </a:ext>
            </a:extLst>
          </p:cNvPr>
          <p:cNvSpPr txBox="1"/>
          <p:nvPr/>
        </p:nvSpPr>
        <p:spPr>
          <a:xfrm>
            <a:off x="1439091" y="979715"/>
            <a:ext cx="9522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Côte Merveille Sous  Le Soleil Catalan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348910F-57C0-E603-C1FA-A73809818F54}"/>
              </a:ext>
            </a:extLst>
          </p:cNvPr>
          <p:cNvSpPr txBox="1"/>
          <p:nvPr/>
        </p:nvSpPr>
        <p:spPr>
          <a:xfrm>
            <a:off x="3605348" y="2508069"/>
            <a:ext cx="8804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3D85321-3470-0C29-4AB2-2F69BA3626FA}"/>
              </a:ext>
            </a:extLst>
          </p:cNvPr>
          <p:cNvSpPr txBox="1"/>
          <p:nvPr/>
        </p:nvSpPr>
        <p:spPr>
          <a:xfrm>
            <a:off x="4036423" y="4036423"/>
            <a:ext cx="7171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4BC9034-4183-F0B5-0317-444C296FABD2}"/>
              </a:ext>
            </a:extLst>
          </p:cNvPr>
          <p:cNvSpPr txBox="1"/>
          <p:nvPr/>
        </p:nvSpPr>
        <p:spPr>
          <a:xfrm>
            <a:off x="5723708" y="5199017"/>
            <a:ext cx="5238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0875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394</Words>
  <Application>Microsoft Office PowerPoint</Application>
  <PresentationFormat>Grand écran</PresentationFormat>
  <Paragraphs>88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12</cp:revision>
  <dcterms:created xsi:type="dcterms:W3CDTF">2025-09-10T11:59:34Z</dcterms:created>
  <dcterms:modified xsi:type="dcterms:W3CDTF">2025-09-11T04:36:17Z</dcterms:modified>
</cp:coreProperties>
</file>