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80" r:id="rId3"/>
    <p:sldId id="283" r:id="rId4"/>
    <p:sldId id="276" r:id="rId5"/>
    <p:sldId id="277" r:id="rId6"/>
    <p:sldId id="278" r:id="rId7"/>
    <p:sldId id="279" r:id="rId8"/>
    <p:sldId id="281" r:id="rId9"/>
    <p:sldId id="282" r:id="rId10"/>
    <p:sldId id="285" r:id="rId11"/>
    <p:sldId id="284" r:id="rId12"/>
    <p:sldId id="274" r:id="rId13"/>
    <p:sldId id="271" r:id="rId14"/>
    <p:sldId id="273" r:id="rId15"/>
    <p:sldId id="269" r:id="rId16"/>
    <p:sldId id="270" r:id="rId17"/>
    <p:sldId id="268" r:id="rId18"/>
    <p:sldId id="265" r:id="rId19"/>
    <p:sldId id="266" r:id="rId20"/>
    <p:sldId id="267" r:id="rId21"/>
    <p:sldId id="262" r:id="rId22"/>
    <p:sldId id="263" r:id="rId23"/>
    <p:sldId id="264" r:id="rId24"/>
    <p:sldId id="261" r:id="rId25"/>
    <p:sldId id="258" r:id="rId26"/>
    <p:sldId id="259" r:id="rId27"/>
    <p:sldId id="257" r:id="rId28"/>
    <p:sldId id="256" r:id="rId29"/>
    <p:sldId id="286" r:id="rId30"/>
    <p:sldId id="275" r:id="rId31"/>
    <p:sldId id="287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708" y="300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4AD26F-6BFB-3B34-757E-A703A89F3F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181D2BB-555C-310D-F7C1-9ED9E57CCA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D886F19-8972-4871-73AF-64AC2B0BD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8ECC7-54EA-4BB4-8393-04785363CBE7}" type="datetimeFigureOut">
              <a:rPr lang="fr-FR" smtClean="0"/>
              <a:t>14/09/2025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35FD472-44FD-130E-B349-798CABEFBA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54AFB8D-DA64-B7DD-A873-95537E64E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C02B9-1860-45DC-A258-5AE019260D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5099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DE9B1A-51AD-41E7-4ECB-5A815642B4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B9C810C-5D9D-ADBC-E4B9-2972E0F24E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51A25B8-CF5A-1664-D9DF-2DB2F3FA0B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8ECC7-54EA-4BB4-8393-04785363CBE7}" type="datetimeFigureOut">
              <a:rPr lang="fr-FR" smtClean="0"/>
              <a:t>14/09/2025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FCFF05-8D0C-FC62-E257-F29A9F2E37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E194F43-EF45-16A1-D235-3C3417BC2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C02B9-1860-45DC-A258-5AE019260D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99264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5CABFE-7D74-CC98-BC32-7DC3801596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BE9B261-F354-BD2A-2D49-8ACF2A9CFB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ECA7BB7-31EC-C97C-AA4C-DEF3E86E0B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8ECC7-54EA-4BB4-8393-04785363CBE7}" type="datetimeFigureOut">
              <a:rPr lang="fr-FR" smtClean="0"/>
              <a:t>14/09/2025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18121E2-14A2-7D56-0523-776618E3F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B083CF-8505-3780-B1C1-398A8710B0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C02B9-1860-45DC-A258-5AE019260D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59441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C814C9-0BB7-94A0-4289-172CB8C17F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209EF86-38C2-CD92-1FA6-6EBA25C4A5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4E35306-A5E8-A279-D37A-515E48116A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5DDD24C-F219-4739-666E-F7B824B005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8ECC7-54EA-4BB4-8393-04785363CBE7}" type="datetimeFigureOut">
              <a:rPr lang="fr-FR" smtClean="0"/>
              <a:t>14/09/2025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56AF1D3-BAE8-CA28-5272-63ED075D4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E8B1CCD-1163-E804-9128-4D2E381E1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C02B9-1860-45DC-A258-5AE019260D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9336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2D1A88-124A-A08C-DCD6-73DCF1E48A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8B0D1FE-6E87-BDEB-2C7F-86AEB774F4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79CAB41-98A9-CB6E-1E92-7004E3D501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2704BF7-44A1-64CA-D2E0-5DE6D286D1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ADC32A9-7C17-1CBC-91D3-5EC3F47B9F7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2CAFB21-D6CA-9010-6D71-7CD3E4CE61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8ECC7-54EA-4BB4-8393-04785363CBE7}" type="datetimeFigureOut">
              <a:rPr lang="fr-FR" smtClean="0"/>
              <a:t>14/09/2025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077AD0D-89EF-BB11-0E19-B1E98D783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A4E5517-F878-C9DC-D9EC-EEBCA0086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C02B9-1860-45DC-A258-5AE019260D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41633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60339B-1139-9B4D-C042-C72A0E375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CC753A4-72A4-E5EB-B2DB-52D5017B0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8ECC7-54EA-4BB4-8393-04785363CBE7}" type="datetimeFigureOut">
              <a:rPr lang="fr-FR" smtClean="0"/>
              <a:t>14/09/2025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62D20AD-FF22-0CD3-742B-6A9992B530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B3EA759-4470-FFE7-97E2-A8853D81D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C02B9-1860-45DC-A258-5AE019260D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3536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5B6D67E-0337-BDB5-10F2-8E0166231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8ECC7-54EA-4BB4-8393-04785363CBE7}" type="datetimeFigureOut">
              <a:rPr lang="fr-FR" smtClean="0"/>
              <a:t>14/09/2025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78F8CDB-8CC1-B8AA-BE6B-F18E2B2554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C753067-F846-85C8-7C3A-F8056FC08B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C02B9-1860-45DC-A258-5AE019260D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177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F0DBEE-AB09-8076-ED05-F884EFE8F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06BA79-972B-F26F-2A24-9F700C147A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190908A-6875-7251-3102-A818C2C940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C1750BA-F66A-4526-5F62-A88E92804D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8ECC7-54EA-4BB4-8393-04785363CBE7}" type="datetimeFigureOut">
              <a:rPr lang="fr-FR" smtClean="0"/>
              <a:t>14/09/2025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A312185-3DA7-9343-6503-9373D9A4BE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F02C612-D236-7E64-7D21-2D73C03B6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C02B9-1860-45DC-A258-5AE019260D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2406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8FE6EB-E937-C7D7-96E6-ABE2FA9452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463394A-ABF8-6A3F-752A-F03B24A399C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BD0C4BD-AB45-DE03-9896-7E77B00113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2B71BE1-13BB-5AED-A393-4534D29D2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8ECC7-54EA-4BB4-8393-04785363CBE7}" type="datetimeFigureOut">
              <a:rPr lang="fr-FR" smtClean="0"/>
              <a:t>14/09/2025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7E52FC2-BBE7-2119-E8F2-DFDD6DFBAB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5A0E45A-D4FE-E625-B2AF-1BEC287B8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C02B9-1860-45DC-A258-5AE019260D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63844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653A2C-A682-ED59-6FC8-65F80250B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E437BFF-D002-E7EF-0011-50EF8D9E68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8BB8672-5178-2BEE-733D-345B5AF960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8ECC7-54EA-4BB4-8393-04785363CBE7}" type="datetimeFigureOut">
              <a:rPr lang="fr-FR" smtClean="0"/>
              <a:t>14/09/2025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E96FF6B-1940-EA6A-2262-35DB78D01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6CE5B0F-0D2D-F2AB-4274-CD57A93B40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C02B9-1860-45DC-A258-5AE019260D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537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5F1C015-1296-8940-172A-AB8D26EBD9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4AEAF8B-93CA-0787-FE84-F07BE2EAA0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4A9DF46-A7DE-E915-2920-904450617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8ECC7-54EA-4BB4-8393-04785363CBE7}" type="datetimeFigureOut">
              <a:rPr lang="fr-FR" smtClean="0"/>
              <a:t>14/09/2025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6FD442E-35B8-C95D-DB79-EACAC8CCA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18FEB5A-FBD1-F422-5A74-C8831CEF1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4C02B9-1860-45DC-A258-5AE019260D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12192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78870EB-F2EF-6144-1C87-52B9C6E7A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0A283EC-DEB1-5494-1AC4-213EB25C5C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1CCBBC-80EB-5EE0-3461-F700164A4C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88ECC7-54EA-4BB4-8393-04785363CBE7}" type="datetimeFigureOut">
              <a:rPr lang="fr-FR" smtClean="0"/>
              <a:t>14/09/2025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CFF9B31-15B7-3775-E419-6C36D84853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8B02B55-F982-D413-4015-04582A0204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4C02B9-1860-45DC-A258-5AE019260D7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6097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88BBAA7-1D01-B174-1D66-63432D32CB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0260" y="99000"/>
            <a:ext cx="5178104" cy="6660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A1E6306-684B-B136-4359-E0763E3F6B1F}"/>
              </a:ext>
            </a:extLst>
          </p:cNvPr>
          <p:cNvSpPr txBox="1"/>
          <p:nvPr/>
        </p:nvSpPr>
        <p:spPr>
          <a:xfrm>
            <a:off x="3350260" y="1747899"/>
            <a:ext cx="53320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i="1" dirty="0"/>
              <a:t>CABOURG GOURMAND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5D10950-9978-8B1B-A29F-76A57576F401}"/>
              </a:ext>
            </a:extLst>
          </p:cNvPr>
          <p:cNvSpPr txBox="1"/>
          <p:nvPr/>
        </p:nvSpPr>
        <p:spPr>
          <a:xfrm>
            <a:off x="9215253" y="5678813"/>
            <a:ext cx="28025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Cliquez Gauche  PPS En Manuel  Merci</a:t>
            </a:r>
          </a:p>
        </p:txBody>
      </p:sp>
    </p:spTree>
    <p:extLst>
      <p:ext uri="{BB962C8B-B14F-4D97-AF65-F5344CB8AC3E}">
        <p14:creationId xmlns:p14="http://schemas.microsoft.com/office/powerpoint/2010/main" val="11596210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  <p:sndAc>
          <p:stSnd>
            <p:snd r:embed="rId2" name="Un petit coin de Normandie (chanson perso).wav"/>
          </p:stSnd>
        </p:sndAc>
      </p:transition>
    </mc:Choice>
    <mc:Fallback xmlns="">
      <p:transition spd="slow">
        <p:fade/>
        <p:sndAc>
          <p:stSnd>
            <p:snd r:embed="rId4" name="Un petit coin de Normandie (chanson pers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3D982B1-C4E8-2271-74CE-6583183A96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0762" y="237946"/>
            <a:ext cx="7610475" cy="5419725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1844772-8B21-7E6B-1861-BE755F757945}"/>
              </a:ext>
            </a:extLst>
          </p:cNvPr>
          <p:cNvSpPr txBox="1"/>
          <p:nvPr/>
        </p:nvSpPr>
        <p:spPr>
          <a:xfrm>
            <a:off x="605245" y="5657671"/>
            <a:ext cx="115867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Destination idéale pour ses Plages, Villas Belle Epoque mais aussi pour les spécialités gourmandes</a:t>
            </a:r>
          </a:p>
          <a:p>
            <a:r>
              <a:rPr lang="fr-FR" sz="2400" b="1" i="1" dirty="0"/>
              <a:t> Huitres – Moules – Recettes aux Pommes -      Visite du CABOURG Gourmand</a:t>
            </a:r>
          </a:p>
        </p:txBody>
      </p:sp>
    </p:spTree>
    <p:extLst>
      <p:ext uri="{BB962C8B-B14F-4D97-AF65-F5344CB8AC3E}">
        <p14:creationId xmlns:p14="http://schemas.microsoft.com/office/powerpoint/2010/main" val="4501265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5D570C1-99A2-93AC-D380-6A6D25EB27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647" y="639000"/>
            <a:ext cx="8370000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2EE555-5346-2E70-336E-1D3614A7A5BF}"/>
              </a:ext>
            </a:extLst>
          </p:cNvPr>
          <p:cNvSpPr txBox="1"/>
          <p:nvPr/>
        </p:nvSpPr>
        <p:spPr>
          <a:xfrm>
            <a:off x="9901647" y="4089531"/>
            <a:ext cx="23905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le Grand Hôtel</a:t>
            </a:r>
          </a:p>
          <a:p>
            <a:endParaRPr lang="fr-FR" sz="2400" b="1" i="1" dirty="0"/>
          </a:p>
          <a:p>
            <a:r>
              <a:rPr lang="fr-FR" sz="2400" b="1" i="1" dirty="0"/>
              <a:t>Parc du Casino</a:t>
            </a:r>
          </a:p>
        </p:txBody>
      </p:sp>
    </p:spTree>
    <p:extLst>
      <p:ext uri="{BB962C8B-B14F-4D97-AF65-F5344CB8AC3E}">
        <p14:creationId xmlns:p14="http://schemas.microsoft.com/office/powerpoint/2010/main" val="11464293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45ADA529-E613-9BFF-9FF1-E622A20F41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8643" y="279000"/>
            <a:ext cx="4754714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2A7CA1D-2E25-5223-108C-AB7A50E2DD04}"/>
              </a:ext>
            </a:extLst>
          </p:cNvPr>
          <p:cNvSpPr txBox="1"/>
          <p:nvPr/>
        </p:nvSpPr>
        <p:spPr>
          <a:xfrm>
            <a:off x="8679734" y="3985027"/>
            <a:ext cx="37025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Marcel PROUST client du grand Hôtel de CABOURG</a:t>
            </a:r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5540740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9E54546-57C3-9A5D-F654-920FC79D2E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000" y="279000"/>
            <a:ext cx="63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62F317-5239-7531-8ACC-B0EDDA6F6F02}"/>
              </a:ext>
            </a:extLst>
          </p:cNvPr>
          <p:cNvSpPr txBox="1"/>
          <p:nvPr/>
        </p:nvSpPr>
        <p:spPr>
          <a:xfrm>
            <a:off x="9463790" y="4078287"/>
            <a:ext cx="2728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Villa Argentine</a:t>
            </a:r>
          </a:p>
        </p:txBody>
      </p:sp>
    </p:spTree>
    <p:extLst>
      <p:ext uri="{BB962C8B-B14F-4D97-AF65-F5344CB8AC3E}">
        <p14:creationId xmlns:p14="http://schemas.microsoft.com/office/powerpoint/2010/main" val="2269978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30877C0-D2A8-3034-C783-5F605E4385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58CE11-0226-04AB-175E-59DACD9B526F}"/>
              </a:ext>
            </a:extLst>
          </p:cNvPr>
          <p:cNvSpPr txBox="1"/>
          <p:nvPr/>
        </p:nvSpPr>
        <p:spPr>
          <a:xfrm>
            <a:off x="2006969" y="5748003"/>
            <a:ext cx="4326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Casino de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CABOURG</a:t>
            </a:r>
          </a:p>
        </p:txBody>
      </p:sp>
    </p:spTree>
    <p:extLst>
      <p:ext uri="{BB962C8B-B14F-4D97-AF65-F5344CB8AC3E}">
        <p14:creationId xmlns:p14="http://schemas.microsoft.com/office/powerpoint/2010/main" val="27812398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AE98A0E-D111-6EB3-D3DE-3460C06B11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7566" y="279000"/>
            <a:ext cx="7019505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F9DCF5-14B9-E29B-BF15-94A1EEB7232A}"/>
              </a:ext>
            </a:extLst>
          </p:cNvPr>
          <p:cNvSpPr txBox="1"/>
          <p:nvPr/>
        </p:nvSpPr>
        <p:spPr>
          <a:xfrm>
            <a:off x="9504454" y="4428094"/>
            <a:ext cx="33877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Hôtel de ville</a:t>
            </a:r>
          </a:p>
        </p:txBody>
      </p:sp>
    </p:spTree>
    <p:extLst>
      <p:ext uri="{BB962C8B-B14F-4D97-AF65-F5344CB8AC3E}">
        <p14:creationId xmlns:p14="http://schemas.microsoft.com/office/powerpoint/2010/main" val="27022237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4B07AF3-BFF6-1BC7-C1CD-9936101974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CC3BB3-DBF3-FF8F-E81A-98BD13F3FCA9}"/>
              </a:ext>
            </a:extLst>
          </p:cNvPr>
          <p:cNvSpPr txBox="1"/>
          <p:nvPr/>
        </p:nvSpPr>
        <p:spPr>
          <a:xfrm>
            <a:off x="4663439" y="6117335"/>
            <a:ext cx="3384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bateaux sur la Dive</a:t>
            </a:r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3457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0FA6DB0-2660-6C1F-775A-2E970E352F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DAD5DD-15A1-E8F7-33BE-8557D2369FF0}"/>
              </a:ext>
            </a:extLst>
          </p:cNvPr>
          <p:cNvSpPr txBox="1"/>
          <p:nvPr/>
        </p:nvSpPr>
        <p:spPr>
          <a:xfrm>
            <a:off x="6366938" y="6117335"/>
            <a:ext cx="2188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 la Plage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3AE21FAD-AFAC-FA50-9183-9C72BF5B8C67}"/>
              </a:ext>
            </a:extLst>
          </p:cNvPr>
          <p:cNvSpPr txBox="1"/>
          <p:nvPr/>
        </p:nvSpPr>
        <p:spPr>
          <a:xfrm>
            <a:off x="496000" y="5378671"/>
            <a:ext cx="58709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Posée sur la côte Fleurie, face à la Manche – Ville d’Epicuriens – Touristique (30000 visiteurs par an)</a:t>
            </a:r>
          </a:p>
        </p:txBody>
      </p:sp>
    </p:spTree>
    <p:extLst>
      <p:ext uri="{BB962C8B-B14F-4D97-AF65-F5344CB8AC3E}">
        <p14:creationId xmlns:p14="http://schemas.microsoft.com/office/powerpoint/2010/main" val="69274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2C6AD33B-EE75-B368-D6B2-03E9FD61B7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00" y="242488"/>
            <a:ext cx="112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D2160E37-A46C-D388-32A3-B86F6EFC8147}"/>
              </a:ext>
            </a:extLst>
          </p:cNvPr>
          <p:cNvSpPr txBox="1"/>
          <p:nvPr/>
        </p:nvSpPr>
        <p:spPr>
          <a:xfrm>
            <a:off x="496000" y="6157197"/>
            <a:ext cx="26382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 </a:t>
            </a:r>
            <a:r>
              <a:rPr lang="fr-FR" sz="2400" b="1" i="1" dirty="0">
                <a:solidFill>
                  <a:schemeClr val="bg1"/>
                </a:solidFill>
              </a:rPr>
              <a:t>en Nocturne</a:t>
            </a:r>
            <a:endParaRPr lang="fr-FR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5419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2327436-3CB0-4826-D7CF-3CB294AC31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000" y="609973"/>
            <a:ext cx="7440000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8660231-8066-1FDF-99B8-38298DF5D49D}"/>
              </a:ext>
            </a:extLst>
          </p:cNvPr>
          <p:cNvSpPr txBox="1"/>
          <p:nvPr/>
        </p:nvSpPr>
        <p:spPr>
          <a:xfrm>
            <a:off x="4136644" y="6248027"/>
            <a:ext cx="4824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Parasols Plage de CABOURG</a:t>
            </a:r>
          </a:p>
        </p:txBody>
      </p:sp>
    </p:spTree>
    <p:extLst>
      <p:ext uri="{BB962C8B-B14F-4D97-AF65-F5344CB8AC3E}">
        <p14:creationId xmlns:p14="http://schemas.microsoft.com/office/powerpoint/2010/main" val="35928993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30E31E38-4313-018D-8438-52FD88BDE5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64" y="233281"/>
            <a:ext cx="8723073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F9FE50F-A153-CDCE-17E5-BDEA344C3303}"/>
              </a:ext>
            </a:extLst>
          </p:cNvPr>
          <p:cNvSpPr txBox="1"/>
          <p:nvPr/>
        </p:nvSpPr>
        <p:spPr>
          <a:xfrm>
            <a:off x="9573851" y="2599509"/>
            <a:ext cx="245745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du 20eme siècle</a:t>
            </a:r>
          </a:p>
          <a:p>
            <a:endParaRPr lang="fr-FR" sz="2400" b="1" i="1" dirty="0"/>
          </a:p>
          <a:p>
            <a:r>
              <a:rPr lang="fr-FR" sz="2400" b="1" i="1" dirty="0"/>
              <a:t>Huitres de la baie de VEYS ou de VEULES les Roses ou encore d’ISIGNY sur mer</a:t>
            </a:r>
          </a:p>
          <a:p>
            <a:r>
              <a:rPr lang="fr-FR" sz="2400" b="1" i="1" dirty="0"/>
              <a:t>Moules de Barfleur</a:t>
            </a:r>
          </a:p>
        </p:txBody>
      </p:sp>
    </p:spTree>
    <p:extLst>
      <p:ext uri="{BB962C8B-B14F-4D97-AF65-F5344CB8AC3E}">
        <p14:creationId xmlns:p14="http://schemas.microsoft.com/office/powerpoint/2010/main" val="27922811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EDEB9A73-8A59-6737-48CE-1CF6AB43E08D}"/>
              </a:ext>
            </a:extLst>
          </p:cNvPr>
          <p:cNvSpPr txBox="1"/>
          <p:nvPr/>
        </p:nvSpPr>
        <p:spPr>
          <a:xfrm>
            <a:off x="158915" y="3235519"/>
            <a:ext cx="21585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Soupe de Poisson</a:t>
            </a:r>
          </a:p>
          <a:p>
            <a:r>
              <a:rPr lang="fr-FR" sz="2400" b="1" i="1" dirty="0"/>
              <a:t> avec sa rouille, pain grillé et gruyère râpé au Restaurant Baligan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EF4988D3-0C1D-6515-41F7-EE965719EE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2155" y="279000"/>
            <a:ext cx="9434274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7367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D9A621B0-FF36-1E0A-7E43-1E34841CB0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54"/>
          <a:stretch>
            <a:fillRect/>
          </a:stretch>
        </p:blipFill>
        <p:spPr>
          <a:xfrm>
            <a:off x="2363932" y="561040"/>
            <a:ext cx="7696328" cy="573592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184804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B205A34-29D3-39A5-BB9A-1304E5EC4D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916" y="279000"/>
            <a:ext cx="8957344" cy="630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8452D2F9-CD5E-D204-903A-4E98D9205291}"/>
              </a:ext>
            </a:extLst>
          </p:cNvPr>
          <p:cNvSpPr txBox="1"/>
          <p:nvPr/>
        </p:nvSpPr>
        <p:spPr>
          <a:xfrm>
            <a:off x="9958139" y="3429000"/>
            <a:ext cx="22338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À déguster dans les bonnes tables de la région</a:t>
            </a:r>
          </a:p>
          <a:p>
            <a:r>
              <a:rPr lang="fr-FR" sz="2400" b="1" i="1" dirty="0"/>
              <a:t>CABOURG</a:t>
            </a:r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8613076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  <p:sndAc>
          <p:stSnd loop="1">
            <p:snd r:embed="rId2" name="Un petit coin de Normandie (chanson perso).wav"/>
          </p:stSnd>
        </p:sndAc>
      </p:transition>
    </mc:Choice>
    <mc:Fallback xmlns="">
      <p:transition spd="slow">
        <p:fade/>
        <p:sndAc>
          <p:stSnd loop="1">
            <p:snd r:embed="rId4" name="Un petit coin de Normandie (chanson perso).wav"/>
          </p:stSnd>
        </p:sndAc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78D7C1A-7565-BBC1-B583-5611FC7538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111" y="242488"/>
            <a:ext cx="63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05DF46-2AC2-76A2-291C-5E1709D1090E}"/>
              </a:ext>
            </a:extLst>
          </p:cNvPr>
          <p:cNvSpPr txBox="1"/>
          <p:nvPr/>
        </p:nvSpPr>
        <p:spPr>
          <a:xfrm>
            <a:off x="4716904" y="6080823"/>
            <a:ext cx="2758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Escalope Normande</a:t>
            </a:r>
          </a:p>
        </p:txBody>
      </p:sp>
    </p:spTree>
    <p:extLst>
      <p:ext uri="{BB962C8B-B14F-4D97-AF65-F5344CB8AC3E}">
        <p14:creationId xmlns:p14="http://schemas.microsoft.com/office/powerpoint/2010/main" val="35257263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D31335F-8FDA-9090-E26B-E59F0DA31E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2314" y="194872"/>
            <a:ext cx="6000005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9AAEFE-54D1-0428-3635-7E2E32B69851}"/>
              </a:ext>
            </a:extLst>
          </p:cNvPr>
          <p:cNvSpPr txBox="1"/>
          <p:nvPr/>
        </p:nvSpPr>
        <p:spPr>
          <a:xfrm>
            <a:off x="6502948" y="4269046"/>
            <a:ext cx="35226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Poulet du Val d’Auge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8477A1E-BFCC-98BC-F89A-22D7913934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681" y="2883128"/>
            <a:ext cx="6000010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413308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4FF976C3-014E-4795-26A3-87AD1EE00F6D}"/>
              </a:ext>
            </a:extLst>
          </p:cNvPr>
          <p:cNvSpPr txBox="1"/>
          <p:nvPr/>
        </p:nvSpPr>
        <p:spPr>
          <a:xfrm>
            <a:off x="8564380" y="1960285"/>
            <a:ext cx="36276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Fromages régionaux</a:t>
            </a:r>
          </a:p>
          <a:p>
            <a:endParaRPr lang="fr-FR" sz="2400" b="1" i="1" dirty="0"/>
          </a:p>
          <a:p>
            <a:r>
              <a:rPr lang="fr-FR" sz="2400" b="1" i="1" dirty="0"/>
              <a:t>Camembert Normand</a:t>
            </a:r>
          </a:p>
          <a:p>
            <a:r>
              <a:rPr lang="fr-FR" sz="2400" b="1" i="1" dirty="0"/>
              <a:t>  Livarot</a:t>
            </a:r>
          </a:p>
          <a:p>
            <a:r>
              <a:rPr lang="fr-FR" sz="2400" b="1" i="1" dirty="0"/>
              <a:t>      Pont l’Evêque</a:t>
            </a:r>
          </a:p>
          <a:p>
            <a:r>
              <a:rPr lang="fr-FR" sz="2400" b="1" i="1" dirty="0"/>
              <a:t>         Neufchâtel</a:t>
            </a:r>
          </a:p>
          <a:p>
            <a:endParaRPr lang="fr-FR" sz="2400" b="1" i="1" dirty="0"/>
          </a:p>
          <a:p>
            <a:r>
              <a:rPr lang="fr-FR" sz="2400" b="1" i="1" dirty="0"/>
              <a:t>À la fromagerie de la</a:t>
            </a:r>
          </a:p>
          <a:p>
            <a:r>
              <a:rPr lang="fr-FR" sz="2400" b="1" i="1" dirty="0"/>
              <a:t>Boîte à Meuh</a:t>
            </a:r>
            <a:endParaRPr lang="fr-FR" b="1" i="1" dirty="0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88EA2C9A-6D0F-D2D2-EDDF-97A62539D0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186" y="279000"/>
            <a:ext cx="63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702240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9FD6F2E-7B22-5F66-B0E4-55EF036C88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511" y="449705"/>
            <a:ext cx="5040000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932FD58D-1F66-96C6-7BBD-54291DE892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10"/>
          <a:stretch>
            <a:fillRect/>
          </a:stretch>
        </p:blipFill>
        <p:spPr>
          <a:xfrm>
            <a:off x="6616489" y="2575667"/>
            <a:ext cx="4732459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44844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05F7D99-6FCD-5D2C-1C76-B2DB37F947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270" y="279000"/>
            <a:ext cx="945946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72568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E2373118-869D-9EC6-0B81-91629980FB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5997" y="279000"/>
            <a:ext cx="9480006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926769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C0FDCFE-246A-5691-D4DD-B3D6E70CC0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5263" y="279000"/>
            <a:ext cx="6300000" cy="630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D4D2875-DD19-7758-BEB8-2091C6EF352B}"/>
              </a:ext>
            </a:extLst>
          </p:cNvPr>
          <p:cNvSpPr txBox="1"/>
          <p:nvPr/>
        </p:nvSpPr>
        <p:spPr>
          <a:xfrm>
            <a:off x="8724275" y="3927423"/>
            <a:ext cx="30729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Gourmandise : la tarte</a:t>
            </a:r>
          </a:p>
          <a:p>
            <a:r>
              <a:rPr lang="fr-FR" sz="2400" b="1" i="1" dirty="0"/>
              <a:t>Normande</a:t>
            </a:r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3749025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4E3FF1F-44B3-C08D-3D8D-B8148DA425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333" y="279000"/>
            <a:ext cx="4725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480232-4894-3230-B5F7-570ECF060A00}"/>
              </a:ext>
            </a:extLst>
          </p:cNvPr>
          <p:cNvSpPr txBox="1"/>
          <p:nvPr/>
        </p:nvSpPr>
        <p:spPr>
          <a:xfrm>
            <a:off x="361664" y="4767943"/>
            <a:ext cx="35526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la Pomme se déguste sous forme de Tarte Normande</a:t>
            </a:r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38114402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458900F-39B1-7A1A-6819-54D7BE19A3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0612" y="242488"/>
            <a:ext cx="6230775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7FA1F1-0BB0-E76F-C054-3A28E3A3D853}"/>
              </a:ext>
            </a:extLst>
          </p:cNvPr>
          <p:cNvSpPr txBox="1"/>
          <p:nvPr/>
        </p:nvSpPr>
        <p:spPr>
          <a:xfrm>
            <a:off x="2980612" y="242488"/>
            <a:ext cx="38012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incontournable Cidre</a:t>
            </a:r>
          </a:p>
          <a:p>
            <a:r>
              <a:rPr lang="fr-FR" sz="2400" b="1" i="1" dirty="0"/>
              <a:t>Boisson à base de pommes</a:t>
            </a:r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2707505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DA007FA-2F26-2494-75D6-F608AF19AB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91"/>
          <a:stretch>
            <a:fillRect/>
          </a:stretch>
        </p:blipFill>
        <p:spPr>
          <a:xfrm>
            <a:off x="2328981" y="577962"/>
            <a:ext cx="8407469" cy="5702075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F054617-17A1-4D5D-7B21-6DF047B8172E}"/>
              </a:ext>
            </a:extLst>
          </p:cNvPr>
          <p:cNvSpPr txBox="1"/>
          <p:nvPr/>
        </p:nvSpPr>
        <p:spPr>
          <a:xfrm>
            <a:off x="281387" y="4152704"/>
            <a:ext cx="25633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Cidre de Normandie</a:t>
            </a:r>
          </a:p>
          <a:p>
            <a:r>
              <a:rPr lang="fr-FR" sz="2400" b="1" i="1" dirty="0"/>
              <a:t>  Brut ou Doux</a:t>
            </a:r>
          </a:p>
        </p:txBody>
      </p:sp>
    </p:spTree>
    <p:extLst>
      <p:ext uri="{BB962C8B-B14F-4D97-AF65-F5344CB8AC3E}">
        <p14:creationId xmlns:p14="http://schemas.microsoft.com/office/powerpoint/2010/main" val="26446793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E4D5CFC-8ADC-263A-EF7D-5C6D9E974D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560" y="279000"/>
            <a:ext cx="900888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96472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C9C6039D-E0EE-A8B9-D536-5275CA99AC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0264" y="958540"/>
            <a:ext cx="3405266" cy="454177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4AEDED3-1111-144A-AEF5-C19A119ACF09}"/>
              </a:ext>
            </a:extLst>
          </p:cNvPr>
          <p:cNvSpPr txBox="1"/>
          <p:nvPr/>
        </p:nvSpPr>
        <p:spPr>
          <a:xfrm>
            <a:off x="2680241" y="5603928"/>
            <a:ext cx="52619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Apéritif à base de pommes</a:t>
            </a:r>
          </a:p>
          <a:p>
            <a:r>
              <a:rPr lang="fr-FR" sz="2400" b="1" i="1" dirty="0"/>
              <a:t> le ‘Pommeau’</a:t>
            </a:r>
            <a:endParaRPr lang="fr-FR" b="1" i="1" dirty="0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499DFC28-DE11-EE32-9C75-3C6D862495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7731" y="439427"/>
            <a:ext cx="4185000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9889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FF46AE8-0492-692D-714E-C2A302CAE3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1000" y="2810677"/>
            <a:ext cx="5670000" cy="37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C4E3FBB-1D45-8577-BDE0-676D77E93FD4}"/>
              </a:ext>
            </a:extLst>
          </p:cNvPr>
          <p:cNvSpPr txBox="1"/>
          <p:nvPr/>
        </p:nvSpPr>
        <p:spPr>
          <a:xfrm>
            <a:off x="9249041" y="3316741"/>
            <a:ext cx="23288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gourmandise de</a:t>
            </a:r>
          </a:p>
          <a:p>
            <a:r>
              <a:rPr lang="fr-FR" sz="2400" b="1" i="1" dirty="0"/>
              <a:t>CABOURG</a:t>
            </a:r>
          </a:p>
          <a:p>
            <a:r>
              <a:rPr lang="fr-FR" sz="2400" b="1" i="1" dirty="0"/>
              <a:t>Les ‘Coques’ au chocolat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DBA8FFAF-DB88-CA2C-076B-4DD5397522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20" y="267323"/>
            <a:ext cx="11725159" cy="234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84944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A26C120A-298C-0F9D-15DA-9CA1709981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584" y="1052488"/>
            <a:ext cx="10860831" cy="46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04041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E859CD4-7B33-3388-C562-5BA1D314F2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926" y="279000"/>
            <a:ext cx="5727276" cy="6300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6D4E09C-A29A-3D79-BB6A-BC0B24F1CB2A}"/>
              </a:ext>
            </a:extLst>
          </p:cNvPr>
          <p:cNvSpPr txBox="1"/>
          <p:nvPr/>
        </p:nvSpPr>
        <p:spPr>
          <a:xfrm>
            <a:off x="7135318" y="449705"/>
            <a:ext cx="4272197" cy="621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Blason de CABOURG</a:t>
            </a:r>
          </a:p>
          <a:p>
            <a:endParaRPr lang="fr-FR" sz="2000" b="1" i="1" dirty="0"/>
          </a:p>
          <a:p>
            <a:r>
              <a:rPr lang="fr-FR" sz="2000" b="1" i="1" dirty="0"/>
              <a:t>Destination Normande pour ses plages</a:t>
            </a:r>
          </a:p>
          <a:p>
            <a:r>
              <a:rPr lang="fr-FR" sz="2000" b="1" i="1" dirty="0"/>
              <a:t>Et aussi sa gastronomie</a:t>
            </a:r>
          </a:p>
          <a:p>
            <a:endParaRPr lang="fr-FR" sz="2000" b="1" i="1" dirty="0"/>
          </a:p>
          <a:p>
            <a:r>
              <a:rPr lang="fr-FR" sz="2000" b="1" i="1" dirty="0"/>
              <a:t>Avec son Marché couvert</a:t>
            </a:r>
          </a:p>
          <a:p>
            <a:r>
              <a:rPr lang="fr-FR" sz="2000" b="1" i="1" dirty="0"/>
              <a:t>Ses Huitres, moules</a:t>
            </a:r>
          </a:p>
          <a:p>
            <a:r>
              <a:rPr lang="fr-FR" sz="2000" b="1" i="1" dirty="0"/>
              <a:t> soupe de poissons</a:t>
            </a:r>
          </a:p>
          <a:p>
            <a:endParaRPr lang="fr-FR" sz="2000" b="1" i="1" dirty="0"/>
          </a:p>
          <a:p>
            <a:r>
              <a:rPr lang="fr-FR" sz="2000" b="1" i="1" dirty="0"/>
              <a:t>Spécialités : escalope Normande, Tripes, Poulet Val d’Auge</a:t>
            </a:r>
          </a:p>
          <a:p>
            <a:endParaRPr lang="fr-FR" sz="2000" b="1" i="1" dirty="0"/>
          </a:p>
          <a:p>
            <a:r>
              <a:rPr lang="fr-FR" sz="2000" b="1" i="1" dirty="0"/>
              <a:t>Ses Fromages</a:t>
            </a:r>
          </a:p>
          <a:p>
            <a:endParaRPr lang="fr-FR" sz="2000" b="1" i="1" dirty="0"/>
          </a:p>
          <a:p>
            <a:r>
              <a:rPr lang="fr-FR" sz="2000" b="1" i="1" dirty="0"/>
              <a:t> et recettes ou boissons à base de pommes.</a:t>
            </a:r>
          </a:p>
          <a:p>
            <a:endParaRPr lang="fr-FR" sz="2000" b="1" i="1" dirty="0"/>
          </a:p>
          <a:p>
            <a:r>
              <a:rPr lang="fr-FR" sz="2000" b="1" i="1" dirty="0"/>
              <a:t>Sans oublier la gourmandise chocolatée des Coques…</a:t>
            </a:r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10836973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BA0484EC-9A55-C030-9BA6-537A37992EBC}"/>
              </a:ext>
            </a:extLst>
          </p:cNvPr>
          <p:cNvSpPr txBox="1"/>
          <p:nvPr/>
        </p:nvSpPr>
        <p:spPr>
          <a:xfrm>
            <a:off x="2238103" y="757645"/>
            <a:ext cx="995389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A Présenté Sur Une Suggestion De </a:t>
            </a:r>
            <a:r>
              <a:rPr lang="fr-FR" sz="2400" b="1" dirty="0" err="1"/>
              <a:t>JacDidier</a:t>
            </a:r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0AF24627-2804-C574-2B7C-75E9AB99B25B}"/>
              </a:ext>
            </a:extLst>
          </p:cNvPr>
          <p:cNvSpPr txBox="1"/>
          <p:nvPr/>
        </p:nvSpPr>
        <p:spPr>
          <a:xfrm>
            <a:off x="3618412" y="2103119"/>
            <a:ext cx="9235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Cabourg Gourmand - Normandie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74C41C5-680E-03C1-682E-87A7A52BF61C}"/>
              </a:ext>
            </a:extLst>
          </p:cNvPr>
          <p:cNvSpPr txBox="1"/>
          <p:nvPr/>
        </p:nvSpPr>
        <p:spPr>
          <a:xfrm>
            <a:off x="3971109" y="3731677"/>
            <a:ext cx="73021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AACA34C-27D1-C11E-7BDD-5109F46AFFAC}"/>
              </a:ext>
            </a:extLst>
          </p:cNvPr>
          <p:cNvSpPr txBox="1"/>
          <p:nvPr/>
        </p:nvSpPr>
        <p:spPr>
          <a:xfrm>
            <a:off x="5381897" y="5106871"/>
            <a:ext cx="502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Daniel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39B49DD-53B7-E0F7-4021-CF9FE779C716}"/>
              </a:ext>
            </a:extLst>
          </p:cNvPr>
          <p:cNvSpPr/>
          <p:nvPr/>
        </p:nvSpPr>
        <p:spPr>
          <a:xfrm>
            <a:off x="4638106" y="5735782"/>
            <a:ext cx="2576945" cy="973777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 descr="Une image contenant Police, Graphique, écriture manuscrite, texte&#10;&#10;Le contenu généré par l’IA peut être incorrect.">
            <a:extLst>
              <a:ext uri="{FF2B5EF4-FFF2-40B4-BE49-F238E27FC236}">
                <a16:creationId xmlns:a16="http://schemas.microsoft.com/office/drawing/2014/main" id="{586647E6-F89E-7715-7B24-F958CFAE4F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2640" y="5865482"/>
            <a:ext cx="2047875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4914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fractur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296</Words>
  <Application>Microsoft Office PowerPoint</Application>
  <PresentationFormat>Grand écran</PresentationFormat>
  <Paragraphs>71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17</cp:revision>
  <dcterms:created xsi:type="dcterms:W3CDTF">2025-09-13T11:18:21Z</dcterms:created>
  <dcterms:modified xsi:type="dcterms:W3CDTF">2025-09-14T05:50:30Z</dcterms:modified>
</cp:coreProperties>
</file>