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1" r:id="rId2"/>
    <p:sldId id="363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zli09s0ulTaExqm4YvR1w==" hashData="QsU6YqWzDHatH8lqKU8MtPKht1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6B00"/>
    <a:srgbClr val="A73115"/>
    <a:srgbClr val="FFC285"/>
    <a:srgbClr val="401308"/>
    <a:srgbClr val="D03D1A"/>
    <a:srgbClr val="FF2D2D"/>
    <a:srgbClr val="FF2121"/>
    <a:srgbClr val="050F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440" autoAdjust="0"/>
    <p:restoredTop sz="94660"/>
  </p:normalViewPr>
  <p:slideViewPr>
    <p:cSldViewPr>
      <p:cViewPr>
        <p:scale>
          <a:sx n="89" d="100"/>
          <a:sy n="89" d="100"/>
        </p:scale>
        <p:origin x="-840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92E82A7-D277-46B7-8E3F-FA85617F71BF}" type="datetimeFigureOut">
              <a:rPr lang="fr-FR"/>
              <a:pPr>
                <a:defRPr/>
              </a:pPr>
              <a:t>05/12/2024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86EFBC5-8616-4BC1-A628-F18433E2DBB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90705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2C7E21C-5FDD-49EF-B87A-559CBE2D78B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F35A4ED-8521-42C8-873A-EE57A2DB894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DC313B5-66E0-47BE-8194-5CB5D4C5109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C0169E-8CB4-4CEC-9C0A-AF7F1ECD9F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11807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03D454-AC37-4DA7-B399-506CDE7DFD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34350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3D1C9F-00DA-49C4-9898-54C8916E2D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48879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8DFFAB-FC67-49CC-9C99-08AF268DF8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49271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AA756-2971-4098-AF5A-76E694AF054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07523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DD292-47B2-4D61-8675-BD4B89F632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1933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C8706A-5FC8-4B94-9785-C204146BD1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44531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B5361-2990-493E-A459-6134F230AA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67465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C2BFB-449B-411A-95A8-2F5CDD149C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11051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1B7C58-FC35-4523-BD7A-DDBD791A7C0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0530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299F95-7CED-4808-9414-6B73E7514E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0986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rgbClr val="D66B00"/>
            </a:gs>
            <a:gs pos="77000">
              <a:schemeClr val="bg2">
                <a:lumMod val="60000"/>
                <a:lumOff val="40000"/>
              </a:schemeClr>
            </a:gs>
            <a:gs pos="67000">
              <a:schemeClr val="accent4">
                <a:lumMod val="10000"/>
              </a:schemeClr>
            </a:gs>
            <a:gs pos="91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4214D5E-5E9D-417D-9C4F-8DF6EB634F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image" Target="../media/image8.png"/><Relationship Id="rId3" Type="http://schemas.openxmlformats.org/officeDocument/2006/relationships/audio" Target="../media/media1.wav"/><Relationship Id="rId7" Type="http://schemas.openxmlformats.org/officeDocument/2006/relationships/image" Target="../media/image2.png"/><Relationship Id="rId12" Type="http://schemas.openxmlformats.org/officeDocument/2006/relationships/image" Target="../media/image7.jpeg"/><Relationship Id="rId2" Type="http://schemas.microsoft.com/office/2007/relationships/media" Target="../media/media1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6.jpeg"/><Relationship Id="rId21" Type="http://schemas.openxmlformats.org/officeDocument/2006/relationships/audio" Target="../media/audio6.wav"/><Relationship Id="rId42" Type="http://schemas.openxmlformats.org/officeDocument/2006/relationships/image" Target="../media/image34.jpeg"/><Relationship Id="rId47" Type="http://schemas.openxmlformats.org/officeDocument/2006/relationships/audio" Target="../media/audio18.wav"/><Relationship Id="rId63" Type="http://schemas.openxmlformats.org/officeDocument/2006/relationships/image" Target="../media/image45.jpeg"/><Relationship Id="rId68" Type="http://schemas.openxmlformats.org/officeDocument/2006/relationships/audio" Target="../media/audio28.wav"/><Relationship Id="rId84" Type="http://schemas.openxmlformats.org/officeDocument/2006/relationships/image" Target="../media/image56.png"/><Relationship Id="rId89" Type="http://schemas.openxmlformats.org/officeDocument/2006/relationships/image" Target="../media/image59.png"/><Relationship Id="rId7" Type="http://schemas.openxmlformats.org/officeDocument/2006/relationships/image" Target="../media/image14.gif"/><Relationship Id="rId71" Type="http://schemas.openxmlformats.org/officeDocument/2006/relationships/image" Target="../media/image49.jpeg"/><Relationship Id="rId92" Type="http://schemas.openxmlformats.org/officeDocument/2006/relationships/image" Target="../media/image61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5.wav"/><Relationship Id="rId29" Type="http://schemas.openxmlformats.org/officeDocument/2006/relationships/audio" Target="../media/audio10.wav"/><Relationship Id="rId11" Type="http://schemas.openxmlformats.org/officeDocument/2006/relationships/image" Target="../media/image17.jpeg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.wav"/><Relationship Id="rId40" Type="http://schemas.openxmlformats.org/officeDocument/2006/relationships/image" Target="../media/image33.jpeg"/><Relationship Id="rId45" Type="http://schemas.openxmlformats.org/officeDocument/2006/relationships/audio" Target="../media/audio17.wav"/><Relationship Id="rId53" Type="http://schemas.openxmlformats.org/officeDocument/2006/relationships/image" Target="../media/image40.jpeg"/><Relationship Id="rId58" Type="http://schemas.openxmlformats.org/officeDocument/2006/relationships/audio" Target="../media/audio23.wav"/><Relationship Id="rId66" Type="http://schemas.openxmlformats.org/officeDocument/2006/relationships/audio" Target="../media/audio27.wav"/><Relationship Id="rId74" Type="http://schemas.openxmlformats.org/officeDocument/2006/relationships/image" Target="../media/image51.png"/><Relationship Id="rId79" Type="http://schemas.microsoft.com/office/2007/relationships/hdphoto" Target="../media/hdphoto3.wdp"/><Relationship Id="rId87" Type="http://schemas.microsoft.com/office/2007/relationships/hdphoto" Target="../media/hdphoto7.wdp"/><Relationship Id="rId102" Type="http://schemas.openxmlformats.org/officeDocument/2006/relationships/image" Target="../media/image69.gif"/><Relationship Id="rId5" Type="http://schemas.openxmlformats.org/officeDocument/2006/relationships/image" Target="../media/image12.gif"/><Relationship Id="rId61" Type="http://schemas.openxmlformats.org/officeDocument/2006/relationships/image" Target="../media/image44.jpeg"/><Relationship Id="rId82" Type="http://schemas.openxmlformats.org/officeDocument/2006/relationships/image" Target="../media/image55.png"/><Relationship Id="rId90" Type="http://schemas.openxmlformats.org/officeDocument/2006/relationships/image" Target="../media/image60.png"/><Relationship Id="rId95" Type="http://schemas.openxmlformats.org/officeDocument/2006/relationships/image" Target="../media/image64.png"/><Relationship Id="rId19" Type="http://schemas.openxmlformats.org/officeDocument/2006/relationships/image" Target="../media/image22.jpeg"/><Relationship Id="rId14" Type="http://schemas.openxmlformats.org/officeDocument/2006/relationships/audio" Target="../media/audio4.wav"/><Relationship Id="rId22" Type="http://schemas.openxmlformats.org/officeDocument/2006/relationships/image" Target="../media/image24.jpeg"/><Relationship Id="rId27" Type="http://schemas.openxmlformats.org/officeDocument/2006/relationships/audio" Target="../media/audio9.wav"/><Relationship Id="rId30" Type="http://schemas.openxmlformats.org/officeDocument/2006/relationships/image" Target="../media/image28.jpeg"/><Relationship Id="rId35" Type="http://schemas.openxmlformats.org/officeDocument/2006/relationships/audio" Target="../media/audio13.wav"/><Relationship Id="rId43" Type="http://schemas.openxmlformats.org/officeDocument/2006/relationships/audio" Target="../media/audio16.wav"/><Relationship Id="rId48" Type="http://schemas.openxmlformats.org/officeDocument/2006/relationships/image" Target="../media/image37.jpeg"/><Relationship Id="rId56" Type="http://schemas.openxmlformats.org/officeDocument/2006/relationships/audio" Target="../media/audio22.wav"/><Relationship Id="rId64" Type="http://schemas.openxmlformats.org/officeDocument/2006/relationships/audio" Target="../media/audio26.wav"/><Relationship Id="rId69" Type="http://schemas.openxmlformats.org/officeDocument/2006/relationships/image" Target="../media/image48.jpeg"/><Relationship Id="rId77" Type="http://schemas.microsoft.com/office/2007/relationships/hdphoto" Target="../media/hdphoto2.wdp"/><Relationship Id="rId100" Type="http://schemas.openxmlformats.org/officeDocument/2006/relationships/image" Target="../media/image68.jpeg"/><Relationship Id="rId8" Type="http://schemas.openxmlformats.org/officeDocument/2006/relationships/image" Target="../media/image15.gif"/><Relationship Id="rId51" Type="http://schemas.openxmlformats.org/officeDocument/2006/relationships/image" Target="../media/image39.gif"/><Relationship Id="rId72" Type="http://schemas.openxmlformats.org/officeDocument/2006/relationships/audio" Target="../media/audio30.wav"/><Relationship Id="rId80" Type="http://schemas.openxmlformats.org/officeDocument/2006/relationships/image" Target="../media/image54.png"/><Relationship Id="rId85" Type="http://schemas.microsoft.com/office/2007/relationships/hdphoto" Target="../media/hdphoto6.wdp"/><Relationship Id="rId93" Type="http://schemas.openxmlformats.org/officeDocument/2006/relationships/image" Target="../media/image62.jpeg"/><Relationship Id="rId98" Type="http://schemas.openxmlformats.org/officeDocument/2006/relationships/image" Target="../media/image66.png"/><Relationship Id="rId3" Type="http://schemas.openxmlformats.org/officeDocument/2006/relationships/image" Target="../media/image10.png"/><Relationship Id="rId12" Type="http://schemas.openxmlformats.org/officeDocument/2006/relationships/audio" Target="../media/audio3.wav"/><Relationship Id="rId17" Type="http://schemas.openxmlformats.org/officeDocument/2006/relationships/image" Target="../media/image20.jpeg"/><Relationship Id="rId25" Type="http://schemas.openxmlformats.org/officeDocument/2006/relationships/audio" Target="../media/audio8.wav"/><Relationship Id="rId33" Type="http://schemas.openxmlformats.org/officeDocument/2006/relationships/audio" Target="../media/audio12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image" Target="../media/image43.jpeg"/><Relationship Id="rId67" Type="http://schemas.openxmlformats.org/officeDocument/2006/relationships/image" Target="../media/image47.jpeg"/><Relationship Id="rId103" Type="http://schemas.openxmlformats.org/officeDocument/2006/relationships/image" Target="../media/image70.png"/><Relationship Id="rId20" Type="http://schemas.openxmlformats.org/officeDocument/2006/relationships/image" Target="../media/image23.gif"/><Relationship Id="rId41" Type="http://schemas.openxmlformats.org/officeDocument/2006/relationships/audio" Target="../media/audio15.wav"/><Relationship Id="rId54" Type="http://schemas.openxmlformats.org/officeDocument/2006/relationships/audio" Target="../media/audio21.wav"/><Relationship Id="rId62" Type="http://schemas.openxmlformats.org/officeDocument/2006/relationships/audio" Target="../media/audio25.wav"/><Relationship Id="rId70" Type="http://schemas.openxmlformats.org/officeDocument/2006/relationships/audio" Target="../media/audio29.wav"/><Relationship Id="rId75" Type="http://schemas.microsoft.com/office/2007/relationships/hdphoto" Target="../media/hdphoto1.wdp"/><Relationship Id="rId83" Type="http://schemas.microsoft.com/office/2007/relationships/hdphoto" Target="../media/hdphoto5.wdp"/><Relationship Id="rId88" Type="http://schemas.openxmlformats.org/officeDocument/2006/relationships/image" Target="../media/image58.gif"/><Relationship Id="rId91" Type="http://schemas.microsoft.com/office/2007/relationships/hdphoto" Target="../media/hdphoto8.wdp"/><Relationship Id="rId96" Type="http://schemas.microsoft.com/office/2007/relationships/hdphoto" Target="../media/hdphoto9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image" Target="../media/image19.jpeg"/><Relationship Id="rId23" Type="http://schemas.openxmlformats.org/officeDocument/2006/relationships/audio" Target="../media/audio7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19.wav"/><Relationship Id="rId57" Type="http://schemas.openxmlformats.org/officeDocument/2006/relationships/image" Target="../media/image42.jpeg"/><Relationship Id="rId10" Type="http://schemas.openxmlformats.org/officeDocument/2006/relationships/audio" Target="../media/audio2.wav"/><Relationship Id="rId31" Type="http://schemas.openxmlformats.org/officeDocument/2006/relationships/audio" Target="../media/audio11.wav"/><Relationship Id="rId44" Type="http://schemas.openxmlformats.org/officeDocument/2006/relationships/image" Target="../media/image35.jpeg"/><Relationship Id="rId52" Type="http://schemas.openxmlformats.org/officeDocument/2006/relationships/audio" Target="../media/audio20.wav"/><Relationship Id="rId60" Type="http://schemas.openxmlformats.org/officeDocument/2006/relationships/audio" Target="../media/audio24.wav"/><Relationship Id="rId65" Type="http://schemas.openxmlformats.org/officeDocument/2006/relationships/image" Target="../media/image46.jpeg"/><Relationship Id="rId73" Type="http://schemas.openxmlformats.org/officeDocument/2006/relationships/image" Target="../media/image50.jpeg"/><Relationship Id="rId78" Type="http://schemas.openxmlformats.org/officeDocument/2006/relationships/image" Target="../media/image53.png"/><Relationship Id="rId81" Type="http://schemas.microsoft.com/office/2007/relationships/hdphoto" Target="../media/hdphoto4.wdp"/><Relationship Id="rId86" Type="http://schemas.openxmlformats.org/officeDocument/2006/relationships/image" Target="../media/image57.png"/><Relationship Id="rId94" Type="http://schemas.openxmlformats.org/officeDocument/2006/relationships/image" Target="../media/image63.png"/><Relationship Id="rId99" Type="http://schemas.openxmlformats.org/officeDocument/2006/relationships/image" Target="../media/image67.jpeg"/><Relationship Id="rId101" Type="http://schemas.openxmlformats.org/officeDocument/2006/relationships/image" Target="../media/image5.gif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3" Type="http://schemas.openxmlformats.org/officeDocument/2006/relationships/image" Target="../media/image18.jpeg"/><Relationship Id="rId18" Type="http://schemas.openxmlformats.org/officeDocument/2006/relationships/image" Target="../media/image21.png"/><Relationship Id="rId39" Type="http://schemas.openxmlformats.org/officeDocument/2006/relationships/audio" Target="../media/audio14.wav"/><Relationship Id="rId34" Type="http://schemas.openxmlformats.org/officeDocument/2006/relationships/image" Target="../media/image30.jpeg"/><Relationship Id="rId50" Type="http://schemas.openxmlformats.org/officeDocument/2006/relationships/image" Target="../media/image38.jpeg"/><Relationship Id="rId55" Type="http://schemas.openxmlformats.org/officeDocument/2006/relationships/image" Target="../media/image41.jpeg"/><Relationship Id="rId76" Type="http://schemas.openxmlformats.org/officeDocument/2006/relationships/image" Target="../media/image52.png"/><Relationship Id="rId97" Type="http://schemas.openxmlformats.org/officeDocument/2006/relationships/image" Target="../media/image65.png"/><Relationship Id="rId10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3 -2639.wav">
            <a:hlinkClick r:id="" action="ppaction://media"/>
          </p:cNvPr>
          <p:cNvPicPr>
            <a:picLocks noRot="1" noChangeAspect="1"/>
          </p:cNvPicPr>
          <p:nvPr>
            <a:wavAudioFile r:embed="rId1" name="13 - Et maintenant (Remasterisé en 2016)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ilbert Becaud - Je Reviens Te Chercher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7" descr="C:\Users\JCL\Desktop\Animation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22225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820863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403350" y="1125538"/>
            <a:ext cx="6337300" cy="4679950"/>
          </a:xfrm>
          <a:prstGeom prst="frame">
            <a:avLst>
              <a:gd name="adj1" fmla="val 2579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181600" y="2790825"/>
            <a:ext cx="1301750" cy="1320800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7746" y="1628800"/>
            <a:ext cx="3915030" cy="3677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9" descr="C:\Users\JCL\Desktop\Gilbert Bécaud - 1960 - 1963 Les 45 tours + Raretés by angus\cov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778000"/>
            <a:ext cx="3379788" cy="337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20713"/>
            <a:ext cx="7489825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403350" y="1123950"/>
            <a:ext cx="6337300" cy="4608513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800225" y="1304925"/>
            <a:ext cx="5545138" cy="424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01. Tête de bois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02. Je me balance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03. C'était moi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04. Viens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05. Natashquan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06. Miserere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07. Quand l'amour est mort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08. Martin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09. Abrina birchoué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10. Nous les copains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11. Cavalier du grand retour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12. Ma châtelaine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13. Et maintenant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14. Le condamné (Quand ils m'ont jugé)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15. Dans ces moments là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16. Toi le musicien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17. La grosse noce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18. Si je m'en reviens au pays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19. Le bateau blanc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20. Fanfan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21. Crois moi ça durera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22. Je t'attends (version mono; 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23. Va t'en loin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24. Mère douloureuse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25. Pour l'amour du ciel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26. Adieu, bonjour (Remasterisé en 2016)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27. Le chemin (Version démo) (Remasterisé en 2013)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28. Daphné (Remasterisé en 2013)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29. Chaque fois que j'aime (Remasterisé en 2013)</a:t>
            </a:r>
          </a:p>
          <a:p>
            <a:pPr algn="ctr" eaLnBrk="1" hangingPunct="1"/>
            <a:r>
              <a:rPr lang="fr-FR" sz="900" b="1">
                <a:solidFill>
                  <a:srgbClr val="FFC000"/>
                </a:solidFill>
              </a:rPr>
              <a:t>30. Ne dis rien (Remasterisé en 2016)</a:t>
            </a:r>
          </a:p>
        </p:txBody>
      </p:sp>
      <p:pic>
        <p:nvPicPr>
          <p:cNvPr id="3079" name="Picture 7" descr="C:\Users\JCL\Desktop\Image3.pn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036269"/>
            <a:ext cx="3850822" cy="2721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6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6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6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6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6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6" dur="2000" fill="hold"/>
                                        <p:tgtEl>
                                          <p:spTgt spid="6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8" dur="2000" fill="hold"/>
                                        <p:tgtEl>
                                          <p:spTgt spid="6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0" dur="2000" fill="hold"/>
                                        <p:tgtEl>
                                          <p:spTgt spid="6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2" dur="2000" fill="hold"/>
                                        <p:tgtEl>
                                          <p:spTgt spid="6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4" dur="2000" fill="hold"/>
                                        <p:tgtEl>
                                          <p:spTgt spid="6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-9525"/>
            <a:ext cx="90551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-9525"/>
            <a:ext cx="913606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64246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71291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17160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6" descr="Juke-box 3 PNG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NUMEROS JUKEBOX NOIR\1 (FILEminimizer).jpg">
            <a:hlinkClick r:id="" action="ppaction://noaction" highlightClick="1">
              <a:snd r:embed="rId10" name="01 - Tête de bois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3109913"/>
            <a:ext cx="4762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Marie-Jose\Desktop\NUMEROS JUKEBOX NOIR\2 (FILEminimizer).jpg">
            <a:hlinkClick r:id="" action="ppaction://noaction" highlightClick="1">
              <a:snd r:embed="rId12" name="02 - Je me balance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3325813"/>
            <a:ext cx="482600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3" descr="C:\Users\Marie-Jose\Desktop\NUMEROS JUKEBOX NOIR\3 (FILEminimizer).jpg">
            <a:hlinkClick r:id="" action="ppaction://noaction" highlightClick="1">
              <a:snd r:embed="rId14" name="03 - C'était moi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688" y="3524250"/>
            <a:ext cx="466725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4" descr="C:\Users\Marie-Jose\Desktop\NUMEROS JUKEBOX NOIR\4 (FILEminimizer).jpg">
            <a:hlinkClick r:id="" action="ppaction://noaction" highlightClick="1">
              <a:snd r:embed="rId16" name="04 - Viens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3757613"/>
            <a:ext cx="4826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1" name="05 - Natashquan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688" y="3979863"/>
            <a:ext cx="506412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3" name="06 - Miserere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213" y="4197350"/>
            <a:ext cx="4492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5" name="07 - Quand l'amour est mort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100" y="4408488"/>
            <a:ext cx="468313" cy="27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8" descr="C:\Users\Marie-Jose\Desktop\NUMEROS JUKEBOX NOIR\8 (FILEminimizer).jpg">
            <a:hlinkClick r:id="" action="ppaction://noaction" highlightClick="1">
              <a:snd r:embed="rId27" name="08 - Martin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4646613"/>
            <a:ext cx="4984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9" descr="C:\Users\Marie-Jose\Desktop\NUMEROS JUKEBOX NOIR\9 (FILEminimizer).jpg">
            <a:hlinkClick r:id="" action="ppaction://noaction" highlightClick="1">
              <a:snd r:embed="rId29" name="09 - Abrina birchoué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4881563"/>
            <a:ext cx="46831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0" descr="C:\Users\Marie-Jose\Desktop\NUMEROS JUKEBOX NOIR\10 (FILEminimizer).jpg">
            <a:hlinkClick r:id="" action="ppaction://noaction" highlightClick="1">
              <a:snd r:embed="rId31" name="10 - Nous les copains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5113338"/>
            <a:ext cx="4556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1" descr="C:\Users\Marie-Jose\Desktop\NUMEROS JUKEBOX NOIR\11 (FILEminimizer).jpg">
            <a:hlinkClick r:id="" action="ppaction://noaction" highlightClick="1">
              <a:snd r:embed="rId33" name="11 - Cavalier du grand retour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3114675"/>
            <a:ext cx="4159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2" descr="C:\Users\Marie-Jose\Desktop\NUMEROS JUKEBOX NOIR\12 (FILEminimizer).jpg">
            <a:hlinkClick r:id="" action="ppaction://noaction" highlightClick="1">
              <a:snd r:embed="rId35" name="12 - Ma châtelaine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325813"/>
            <a:ext cx="428625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3" descr="C:\Users\Marie-Jose\Desktop\NUMEROS JUKEBOX NOIR\13 (FILEminimizer).jpg">
            <a:hlinkClick r:id="" action="ppaction://noaction" highlightClick="1">
              <a:snd r:embed="rId37" name="13 - Et maintenant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788" y="3511550"/>
            <a:ext cx="4413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4" descr="C:\Users\Marie-Jose\Desktop\NUMEROS JUKEBOX NOIR\14 (FILEminimizer).jpg">
            <a:hlinkClick r:id="" action="ppaction://noaction" highlightClick="1">
              <a:snd r:embed="rId39" name="14 - Le condamné (Quand ils m'ont jugé)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757613"/>
            <a:ext cx="4445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5" descr="C:\Users\Marie-Jose\Desktop\NUMEROS JUKEBOX NOIR\15 (FILEminimizer).jpg">
            <a:hlinkClick r:id="" action="ppaction://noaction" highlightClick="1">
              <a:snd r:embed="rId41" name="15 - Dans ces moments là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3975100"/>
            <a:ext cx="4318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6" descr="C:\Users\Marie-Jose\Desktop\NUMEROS JUKEBOX NOIR\16 (FILEminimizer).jpg">
            <a:hlinkClick r:id="" action="ppaction://noaction" highlightClick="1">
              <a:snd r:embed="rId43" name="16 - Toi le musicien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4197350"/>
            <a:ext cx="4159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7" descr="C:\Users\Marie-Jose\Desktop\NUMEROS JUKEBOX NOIR\17 (FILEminimizer).jpg">
            <a:hlinkClick r:id="" action="ppaction://noaction" highlightClick="1">
              <a:snd r:embed="rId45" name="17 - La grosse noce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4408488"/>
            <a:ext cx="415925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8" descr="C:\Users\Marie-Jose\Desktop\NUMEROS JUKEBOX NOIR\18 (FILEminimizer).jpg">
            <a:hlinkClick r:id="" action="ppaction://noaction" highlightClick="1">
              <a:snd r:embed="rId47" name="18 - Si je m'en reviens au pays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4630738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9" descr="C:\Users\Marie-Jose\Desktop\NUMEROS JUKEBOX NOIR\19 (FILEminimizer).jpg">
            <a:hlinkClick r:id="" action="ppaction://noaction" highlightClick="1">
              <a:snd r:embed="rId49" name="19 - Le bateau blanc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865688"/>
            <a:ext cx="44450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75" y="3130550"/>
            <a:ext cx="1651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0" descr="C:\Users\Marie-Jose\Desktop\NUMEROS JUKEBOX NOIR\20 (FILEminimizer).jpg">
            <a:hlinkClick r:id="" action="ppaction://noaction" highlightClick="1">
              <a:snd r:embed="rId52" name="20 - Fanfan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5116513"/>
            <a:ext cx="4318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847850" y="3130550"/>
            <a:ext cx="1444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E:\NUMEROS JUKEBOX NOIR\21 (FILEminimizer).jpg">
            <a:hlinkClick r:id="" action="ppaction://noaction" highlightClick="1">
              <a:snd r:embed="rId54" name="21 - Crois moi ça durera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114675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3" descr="E:\NUMEROS JUKEBOX NOIR\22 (FILEminimizer).jpg">
            <a:hlinkClick r:id="" action="ppaction://noaction" highlightClick="1">
              <a:snd r:embed="rId56" name="22 - Je t'attends (version mono; 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325813"/>
            <a:ext cx="417513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E:\NUMEROS JUKEBOX NOIR\23 (FILEminimizer).jpg">
            <a:hlinkClick r:id="" action="ppaction://noaction" highlightClick="1">
              <a:snd r:embed="rId58" name="23 - Va t'en loin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3513138"/>
            <a:ext cx="41116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E:\NUMEROS JUKEBOX NOIR\24 (FILEminimizer).jpg">
            <a:hlinkClick r:id="" action="ppaction://noaction" highlightClick="1">
              <a:snd r:embed="rId60" name="24 - Mère douloureuse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757613"/>
            <a:ext cx="4460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6" descr="E:\NUMEROS JUKEBOX NOIR\25 (FILEminimizer).jpg">
            <a:hlinkClick r:id="" action="ppaction://noaction" highlightClick="1">
              <a:snd r:embed="rId62" name="25 - Pour l'amour du ciel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3975100"/>
            <a:ext cx="3921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7" descr="E:\NUMEROS JUKEBOX NOIR\26 (FILEminimizer).jpg">
            <a:hlinkClick r:id="" action="ppaction://noaction" highlightClick="1">
              <a:snd r:embed="rId64" name="26 - Adieu, bonjour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4200525"/>
            <a:ext cx="42386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8" descr="E:\NUMEROS JUKEBOX NOIR\27 (FILEminimizer).jpg">
            <a:hlinkClick r:id="" action="ppaction://noaction" highlightClick="1">
              <a:snd r:embed="rId66" name="27 - Le chemin (Version démo) (Remasterisé en 2013)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4414838"/>
            <a:ext cx="4016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9" descr="E:\NUMEROS JUKEBOX NOIR\28 (FILEminimizer).jpg">
            <a:hlinkClick r:id="" action="ppaction://noaction" highlightClick="1">
              <a:snd r:embed="rId68" name="28 - Daphné (Remasterisé en 2013)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4633913"/>
            <a:ext cx="4254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0" descr="E:\NUMEROS JUKEBOX NOIR\29 (FILEminimizer).jpg">
            <a:hlinkClick r:id="" action="ppaction://noaction" highlightClick="1">
              <a:snd r:embed="rId70" name="29 - Chaque fois que j'aime (Remasterisé en 2013).wav"/>
            </a:hlinkClick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4868863"/>
            <a:ext cx="428625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11" descr="E:\NUMEROS JUKEBOX NOIR\30 (FILEminimizer).jpg">
            <a:hlinkClick r:id="" action="ppaction://noaction" highlightClick="1">
              <a:snd r:embed="rId72" name="30 - Ne dis rien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51212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113" y="3130550"/>
            <a:ext cx="163512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BEBA8EAE-BF5A-486C-A8C5-ECC9F3942E4B}">
                <a14:imgProps xmlns:a14="http://schemas.microsoft.com/office/drawing/2010/main">
                  <a14:imgLayer r:embed="rId7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BEBA8EAE-BF5A-486C-A8C5-ECC9F3942E4B}">
                <a14:imgProps xmlns:a14="http://schemas.microsoft.com/office/drawing/2010/main">
                  <a14:imgLayer r:embed="rId7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D:\SMYLET\BOUGEOIR 2.png"/>
          <p:cNvPicPr>
            <a:picLocks noChangeAspect="1" noChangeArrowheads="1"/>
          </p:cNvPicPr>
          <p:nvPr/>
        </p:nvPicPr>
        <p:blipFill>
          <a:blip r:embed="rId80">
            <a:extLst>
              <a:ext uri="{BEBA8EAE-BF5A-486C-A8C5-ECC9F3942E4B}">
                <a14:imgProps xmlns:a14="http://schemas.microsoft.com/office/drawing/2010/main">
                  <a14:imgLayer r:embed="rId8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00" y="2232025"/>
            <a:ext cx="4778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D:\SMYLET\BOUGEOIR 2.png"/>
          <p:cNvPicPr>
            <a:picLocks noChangeAspect="1" noChangeArrowheads="1"/>
          </p:cNvPicPr>
          <p:nvPr/>
        </p:nvPicPr>
        <p:blipFill>
          <a:blip r:embed="rId82">
            <a:extLst>
              <a:ext uri="{BEBA8EAE-BF5A-486C-A8C5-ECC9F3942E4B}">
                <a14:imgProps xmlns:a14="http://schemas.microsoft.com/office/drawing/2010/main">
                  <a14:imgLayer r:embed="rId8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825" y="2216150"/>
            <a:ext cx="4667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84">
            <a:extLst>
              <a:ext uri="{BEBA8EAE-BF5A-486C-A8C5-ECC9F3942E4B}">
                <a14:imgProps xmlns:a14="http://schemas.microsoft.com/office/drawing/2010/main">
                  <a14:imgLayer r:embed="rId8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891088"/>
            <a:ext cx="774700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christelle\Desktop\Image2.png"/>
          <p:cNvPicPr>
            <a:picLocks noChangeAspect="1" noChangeArrowheads="1"/>
          </p:cNvPicPr>
          <p:nvPr/>
        </p:nvPicPr>
        <p:blipFill>
          <a:blip r:embed="rId86">
            <a:extLst>
              <a:ext uri="{BEBA8EAE-BF5A-486C-A8C5-ECC9F3942E4B}">
                <a14:imgProps xmlns:a14="http://schemas.microsoft.com/office/drawing/2010/main">
                  <a14:imgLayer r:embed="rId8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8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1868488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17" y="4618038"/>
            <a:ext cx="471011" cy="131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90">
            <a:extLst>
              <a:ext uri="{BEBA8EAE-BF5A-486C-A8C5-ECC9F3942E4B}">
                <a14:imgProps xmlns:a14="http://schemas.microsoft.com/office/drawing/2010/main">
                  <a14:imgLayer r:embed="rId9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979863"/>
            <a:ext cx="129063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550" y="3305175"/>
            <a:ext cx="1316038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9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613" y="2636838"/>
            <a:ext cx="129063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95">
            <a:extLst>
              <a:ext uri="{BEBA8EAE-BF5A-486C-A8C5-ECC9F3942E4B}">
                <a14:imgProps xmlns:a14="http://schemas.microsoft.com/office/drawing/2010/main">
                  <a14:imgLayer r:embed="rId9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038" y="3938588"/>
            <a:ext cx="1444625" cy="148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390900" y="3390900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9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63" y="2073275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9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925" y="14097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Ellipse 72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9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61" name="Picture 9" descr="C:\Users\JCL\Desktop\Gilbert Bécaud - 1960 - 1963 Les 45 tours + Raretés by angus\cov.jpg"/>
          <p:cNvPicPr>
            <a:picLocks noChangeAspect="1" noChangeArrowheads="1"/>
          </p:cNvPicPr>
          <p:nvPr/>
        </p:nvPicPr>
        <p:blipFill>
          <a:blip r:embed="rId10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775" y="1638300"/>
            <a:ext cx="1306513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13175" y="1535113"/>
            <a:ext cx="1500188" cy="1574800"/>
          </a:xfrm>
          <a:prstGeom prst="frame">
            <a:avLst>
              <a:gd name="adj1" fmla="val 6684"/>
            </a:avLst>
          </a:prstGeom>
          <a:blipFill dpi="0" rotWithShape="1">
            <a:blip r:embed="rId10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9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408238" y="3130550"/>
            <a:ext cx="130175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10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73" descr="C:\Users\JCL\Desktop\Image1.png"/>
          <p:cNvPicPr>
            <a:picLocks noChangeAspect="1" noChangeArrowheads="1"/>
          </p:cNvPicPr>
          <p:nvPr/>
        </p:nvPicPr>
        <p:blipFill>
          <a:blip r:embed="rId10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996" y="3355975"/>
            <a:ext cx="2513929" cy="250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9" descr="C:\Users\Jclaude\Desktop\Image1.png"/>
          <p:cNvPicPr>
            <a:picLocks noChangeAspect="1" noChangeArrowheads="1"/>
          </p:cNvPicPr>
          <p:nvPr/>
        </p:nvPicPr>
        <p:blipFill>
          <a:blip r:embed="rId10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" y="5468938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305</Words>
  <Application>Microsoft Office PowerPoint</Application>
  <PresentationFormat>Affichage à l'écran (4:3)</PresentationFormat>
  <Paragraphs>33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2024-12-05T14:10:19Z</dcterms:modified>
</cp:coreProperties>
</file>