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hGXvvacHyBU/lJlJNodnA==" hashData="r2X5XumiVZRi1QVUzNqiQw/c0/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1E00"/>
    <a:srgbClr val="F379EA"/>
    <a:srgbClr val="8F45C7"/>
    <a:srgbClr val="FFCE85"/>
    <a:srgbClr val="9A7500"/>
    <a:srgbClr val="D6A300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53" autoAdjust="0"/>
    <p:restoredTop sz="94660"/>
  </p:normalViewPr>
  <p:slideViewPr>
    <p:cSldViewPr>
      <p:cViewPr>
        <p:scale>
          <a:sx n="70" d="100"/>
          <a:sy n="70" d="100"/>
        </p:scale>
        <p:origin x="-1440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BF3DC6-7A2F-42CC-90A9-6CD29DF7ACBE}" type="datetimeFigureOut">
              <a:rPr lang="fr-FR"/>
              <a:pPr>
                <a:defRPr/>
              </a:pPr>
              <a:t>21/01/2025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3A4B8E-F289-4BEB-8476-241D3B7079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0931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120BC11-882E-43BD-A10D-E54F933B7A1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1688A4-94A4-4173-8B3D-3F25C4DAB45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16C86D-138C-4A2C-8DAC-D5BBD86E0A2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9E572F-4E67-4404-9F6D-ED08B7FA5240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58493-425F-4F7A-AEB6-975EA48E3F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208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15474-426F-443F-9325-2DA5030791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622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1C61C-02F8-4A63-91CE-21A4C1A321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91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C2FD7-4E45-457F-B050-FA425757F1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2168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79826-45D7-41BB-8241-2493EFDDBD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1359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D9B29-3C39-457A-A89D-94E8E9813C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3062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50474-9DBB-4A83-9450-12B98F2A82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2560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56A48-9AF4-4494-ACEE-B5EB247FE6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1745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092EE-251B-43DC-8F33-2BB0865D1C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9997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961FD-9C3B-46D5-B27E-33F2D739A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4897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0E2E9-B4BB-4F77-855F-6B239234C7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8292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2">
                <a:lumMod val="21000"/>
              </a:schemeClr>
            </a:gs>
            <a:gs pos="75000">
              <a:srgbClr val="F379EA"/>
            </a:gs>
            <a:gs pos="89000">
              <a:schemeClr val="accent4">
                <a:lumMod val="10000"/>
              </a:schemeClr>
            </a:gs>
            <a:gs pos="84000">
              <a:srgbClr val="FFCE85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7EABB4D-7F2A-46E3-AB9A-AA9D839A6C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gif"/><Relationship Id="rId3" Type="http://schemas.openxmlformats.org/officeDocument/2006/relationships/audio" Target="../media/audio3.wav"/><Relationship Id="rId21" Type="http://schemas.openxmlformats.org/officeDocument/2006/relationships/image" Target="../media/image13.png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gif"/><Relationship Id="rId2" Type="http://schemas.openxmlformats.org/officeDocument/2006/relationships/audio" Target="../media/audio2.wav"/><Relationship Id="rId16" Type="http://schemas.openxmlformats.org/officeDocument/2006/relationships/image" Target="../media/image8.jpeg"/><Relationship Id="rId20" Type="http://schemas.openxmlformats.org/officeDocument/2006/relationships/image" Target="../media/image12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png"/><Relationship Id="rId19" Type="http://schemas.openxmlformats.org/officeDocument/2006/relationships/image" Target="../media/image11.png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image" Target="../media/image29.gif"/><Relationship Id="rId18" Type="http://schemas.openxmlformats.org/officeDocument/2006/relationships/image" Target="../media/image34.png"/><Relationship Id="rId26" Type="http://schemas.openxmlformats.org/officeDocument/2006/relationships/image" Target="../media/image42.gif"/><Relationship Id="rId39" Type="http://schemas.openxmlformats.org/officeDocument/2006/relationships/audio" Target="../media/audio6.wav"/><Relationship Id="rId3" Type="http://schemas.openxmlformats.org/officeDocument/2006/relationships/image" Target="../media/image19.png"/><Relationship Id="rId21" Type="http://schemas.openxmlformats.org/officeDocument/2006/relationships/image" Target="../media/image37.png"/><Relationship Id="rId34" Type="http://schemas.openxmlformats.org/officeDocument/2006/relationships/image" Target="../media/image50.jpeg"/><Relationship Id="rId42" Type="http://schemas.openxmlformats.org/officeDocument/2006/relationships/image" Target="../media/image54.jpeg"/><Relationship Id="rId47" Type="http://schemas.openxmlformats.org/officeDocument/2006/relationships/image" Target="../media/image58.png"/><Relationship Id="rId7" Type="http://schemas.openxmlformats.org/officeDocument/2006/relationships/image" Target="../media/image23.gif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5" Type="http://schemas.openxmlformats.org/officeDocument/2006/relationships/image" Target="../media/image41.png"/><Relationship Id="rId33" Type="http://schemas.openxmlformats.org/officeDocument/2006/relationships/image" Target="../media/image49.png"/><Relationship Id="rId38" Type="http://schemas.openxmlformats.org/officeDocument/2006/relationships/image" Target="../media/image52.jpeg"/><Relationship Id="rId46" Type="http://schemas.openxmlformats.org/officeDocument/2006/relationships/image" Target="../media/image57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2.png"/><Relationship Id="rId20" Type="http://schemas.openxmlformats.org/officeDocument/2006/relationships/image" Target="../media/image36.png"/><Relationship Id="rId29" Type="http://schemas.openxmlformats.org/officeDocument/2006/relationships/image" Target="../media/image45.png"/><Relationship Id="rId41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Relationship Id="rId11" Type="http://schemas.openxmlformats.org/officeDocument/2006/relationships/image" Target="../media/image27.jpeg"/><Relationship Id="rId24" Type="http://schemas.openxmlformats.org/officeDocument/2006/relationships/image" Target="../media/image40.png"/><Relationship Id="rId32" Type="http://schemas.openxmlformats.org/officeDocument/2006/relationships/image" Target="../media/image48.png"/><Relationship Id="rId37" Type="http://schemas.openxmlformats.org/officeDocument/2006/relationships/audio" Target="../media/audio8.wav"/><Relationship Id="rId40" Type="http://schemas.openxmlformats.org/officeDocument/2006/relationships/image" Target="../media/image53.jpeg"/><Relationship Id="rId45" Type="http://schemas.openxmlformats.org/officeDocument/2006/relationships/image" Target="../media/image56.jpe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23" Type="http://schemas.openxmlformats.org/officeDocument/2006/relationships/image" Target="../media/image39.png"/><Relationship Id="rId28" Type="http://schemas.openxmlformats.org/officeDocument/2006/relationships/image" Target="../media/image44.png"/><Relationship Id="rId36" Type="http://schemas.openxmlformats.org/officeDocument/2006/relationships/image" Target="../media/image51.jpeg"/><Relationship Id="rId10" Type="http://schemas.openxmlformats.org/officeDocument/2006/relationships/image" Target="../media/image26.gif"/><Relationship Id="rId19" Type="http://schemas.openxmlformats.org/officeDocument/2006/relationships/image" Target="../media/image35.png"/><Relationship Id="rId31" Type="http://schemas.openxmlformats.org/officeDocument/2006/relationships/image" Target="../media/image47.png"/><Relationship Id="rId44" Type="http://schemas.openxmlformats.org/officeDocument/2006/relationships/image" Target="../media/image55.gif"/><Relationship Id="rId4" Type="http://schemas.openxmlformats.org/officeDocument/2006/relationships/image" Target="../media/image20.png"/><Relationship Id="rId9" Type="http://schemas.openxmlformats.org/officeDocument/2006/relationships/image" Target="../media/image25.gif"/><Relationship Id="rId14" Type="http://schemas.openxmlformats.org/officeDocument/2006/relationships/image" Target="../media/image30.png"/><Relationship Id="rId22" Type="http://schemas.openxmlformats.org/officeDocument/2006/relationships/image" Target="../media/image38.png"/><Relationship Id="rId27" Type="http://schemas.openxmlformats.org/officeDocument/2006/relationships/image" Target="../media/image43.png"/><Relationship Id="rId30" Type="http://schemas.openxmlformats.org/officeDocument/2006/relationships/image" Target="../media/image46.png"/><Relationship Id="rId35" Type="http://schemas.openxmlformats.org/officeDocument/2006/relationships/audio" Target="../media/audio7.wav"/><Relationship Id="rId43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3 -1147.wav">
            <a:hlinkClick r:id="" action="ppaction://media"/>
          </p:cNvPr>
          <p:cNvPicPr>
            <a:picLocks noRot="1" noChangeAspect="1"/>
          </p:cNvPicPr>
          <p:nvPr>
            <a:wavAudioFile r:embed="rId1" name="03 - roméo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rgbClr val="1F1E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1147.wav">
            <a:hlinkClick r:id="" action="ppaction://media"/>
          </p:cNvPr>
          <p:cNvPicPr>
            <a:picLocks noRot="1" noChangeAspect="1"/>
          </p:cNvPicPr>
          <p:nvPr>
            <a:wavAudioFile r:embed="rId2" name="01 - scoubidou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1148.wav">
            <a:hlinkClick r:id="" action="ppaction://media"/>
          </p:cNvPr>
          <p:cNvPicPr>
            <a:picLocks noRot="1" noChangeAspect="1"/>
          </p:cNvPicPr>
          <p:nvPr>
            <a:wavAudioFile r:embed="rId3" name="03 - si tu vas à rio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1148.wav">
            <a:hlinkClick r:id="" action="ppaction://media"/>
          </p:cNvPr>
          <p:cNvPicPr>
            <a:picLocks noRot="1" noChangeAspect="1"/>
          </p:cNvPicPr>
          <p:nvPr>
            <a:wavAudioFile r:embed="rId4" name="01 - Demain tu te Marie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1163.wav">
            <a:hlinkClick r:id="" action="ppaction://media"/>
          </p:cNvPr>
          <p:cNvPicPr>
            <a:picLocks noRot="1" noChangeAspect="1"/>
          </p:cNvPicPr>
          <p:nvPr>
            <a:wavAudioFile r:embed="rId5" name="Michel Delpech - Chez Laurett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rgbClr val="D66B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" descr="C:\Users\JCL\Desktop\1963 Brigitte Bardot - L'appareil à sous\Recto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700213"/>
            <a:ext cx="3360737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3 - la madrague.wav">
            <a:hlinkClick r:id="" action="ppaction://media"/>
          </p:cNvPr>
          <p:cNvPicPr>
            <a:picLocks noRot="1" noChangeAspect="1"/>
          </p:cNvPicPr>
          <p:nvPr>
            <a:wavAudioFile r:embed="rId6" name="03 - la madrague.wav"/>
          </p:nvPr>
        </p:nvPicPr>
        <p:blipFill>
          <a:blip r:embed="rId2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2" descr="C:\Users\JCL\Desktop\1963 Brigitte Bardot - L'appareil à sous\Commentair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268413"/>
            <a:ext cx="399097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bg2">
                <a:lumMod val="21000"/>
              </a:schemeClr>
            </a:gs>
            <a:gs pos="70000">
              <a:srgbClr val="F379EA"/>
            </a:gs>
            <a:gs pos="89000">
              <a:schemeClr val="accent4">
                <a:lumMod val="10000"/>
              </a:schemeClr>
            </a:gs>
            <a:gs pos="83000">
              <a:srgbClr val="FFCE85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1F1E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919" y="31500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1127125"/>
            <a:ext cx="6169025" cy="460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582738" y="2205038"/>
            <a:ext cx="597852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01 - l'appareil à sous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02 - el cuchipe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03 - la madrague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04 - les amis de la musique</a:t>
            </a:r>
          </a:p>
        </p:txBody>
      </p:sp>
      <p:pic>
        <p:nvPicPr>
          <p:cNvPr id="4103" name="Picture 3" descr="C:\Users\JCL\Desktop\22222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2433638"/>
            <a:ext cx="2906713" cy="428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5" y="4618038"/>
            <a:ext cx="977900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414020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35" name="01 - l'appareil à sous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37" name="02 - el cuchip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39" name="03 - la madragu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1" name="04 - les amis de la musiqu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2" descr="C:\Users\JCL\Desktop\1963 Brigitte Bardot - L'appareil à sous\Recto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1635125"/>
            <a:ext cx="13620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79838" y="1560513"/>
            <a:ext cx="1533525" cy="1571625"/>
          </a:xfrm>
          <a:prstGeom prst="frame">
            <a:avLst>
              <a:gd name="adj1" fmla="val 5772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69" name="Picture 2" descr="C:\Users\JCL\Desktop\111111_détouré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3695700"/>
            <a:ext cx="1658938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69" descr="C:\Users\Jclaude\Desktop\Image1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Affichage à l'écran (4:3)</PresentationFormat>
  <Paragraphs>11</Paragraphs>
  <Slides>4</Slides>
  <Notes>4</Notes>
  <HiddenSlides>0</HiddenSlides>
  <MMClips>6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2025-01-21T14:32:33Z</dcterms:modified>
</cp:coreProperties>
</file>