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62" r:id="rId3"/>
    <p:sldId id="268" r:id="rId4"/>
    <p:sldId id="275" r:id="rId5"/>
    <p:sldId id="307" r:id="rId6"/>
    <p:sldId id="292" r:id="rId7"/>
    <p:sldId id="293" r:id="rId8"/>
    <p:sldId id="306" r:id="rId9"/>
    <p:sldId id="294" r:id="rId10"/>
    <p:sldId id="286" r:id="rId11"/>
    <p:sldId id="280" r:id="rId12"/>
    <p:sldId id="295" r:id="rId13"/>
    <p:sldId id="284" r:id="rId14"/>
    <p:sldId id="300" r:id="rId15"/>
    <p:sldId id="302" r:id="rId16"/>
    <p:sldId id="277" r:id="rId17"/>
    <p:sldId id="297" r:id="rId18"/>
    <p:sldId id="298" r:id="rId19"/>
    <p:sldId id="296" r:id="rId20"/>
    <p:sldId id="266" r:id="rId21"/>
    <p:sldId id="272" r:id="rId22"/>
    <p:sldId id="305" r:id="rId23"/>
    <p:sldId id="278" r:id="rId24"/>
    <p:sldId id="267" r:id="rId25"/>
    <p:sldId id="288" r:id="rId26"/>
    <p:sldId id="271" r:id="rId27"/>
    <p:sldId id="309" r:id="rId28"/>
    <p:sldId id="276" r:id="rId29"/>
    <p:sldId id="303" r:id="rId30"/>
    <p:sldId id="282" r:id="rId31"/>
    <p:sldId id="285" r:id="rId32"/>
    <p:sldId id="281" r:id="rId33"/>
    <p:sldId id="269" r:id="rId34"/>
    <p:sldId id="270" r:id="rId35"/>
    <p:sldId id="273" r:id="rId36"/>
    <p:sldId id="274" r:id="rId37"/>
    <p:sldId id="279" r:id="rId38"/>
    <p:sldId id="283" r:id="rId39"/>
    <p:sldId id="287" r:id="rId40"/>
    <p:sldId id="289" r:id="rId41"/>
    <p:sldId id="290" r:id="rId42"/>
    <p:sldId id="291" r:id="rId43"/>
    <p:sldId id="299" r:id="rId44"/>
    <p:sldId id="308" r:id="rId45"/>
    <p:sldId id="301" r:id="rId46"/>
    <p:sldId id="311" r:id="rId47"/>
    <p:sldId id="304" r:id="rId48"/>
    <p:sldId id="310" r:id="rId49"/>
    <p:sldId id="265" r:id="rId50"/>
  </p:sldIdLst>
  <p:sldSz cx="8640763" cy="5761038"/>
  <p:notesSz cx="6858000" cy="9144000"/>
  <p:defaultTextStyle>
    <a:defPPr>
      <a:defRPr lang="fr-FR"/>
    </a:defPPr>
    <a:lvl1pPr marL="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33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1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8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6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42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19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9kT212v18fxNYWb7wrCTQ==" hashData="Rp0BqlU/F+HzSdNyx+LlNMReB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3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1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8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6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8" indent="0">
              <a:buNone/>
              <a:defRPr sz="2500"/>
            </a:lvl2pPr>
            <a:lvl3pPr marL="822955" indent="0">
              <a:buNone/>
              <a:defRPr sz="2200"/>
            </a:lvl3pPr>
            <a:lvl4pPr marL="1234433" indent="0">
              <a:buNone/>
              <a:defRPr sz="1800"/>
            </a:lvl4pPr>
            <a:lvl5pPr marL="1645910" indent="0">
              <a:buNone/>
              <a:defRPr sz="1800"/>
            </a:lvl5pPr>
            <a:lvl6pPr marL="2057388" indent="0">
              <a:buNone/>
              <a:defRPr sz="1800"/>
            </a:lvl6pPr>
            <a:lvl7pPr marL="2468865" indent="0">
              <a:buNone/>
              <a:defRPr sz="1800"/>
            </a:lvl7pPr>
            <a:lvl8pPr marL="2880342" indent="0">
              <a:buNone/>
              <a:defRPr sz="1800"/>
            </a:lvl8pPr>
            <a:lvl9pPr marL="3291819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1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6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3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40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7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34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27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7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68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936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404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873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341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809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278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746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1" y="1344245"/>
            <a:ext cx="3816337" cy="3802019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2" y="1344245"/>
            <a:ext cx="3816337" cy="3802019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8"/>
            <a:ext cx="3817838" cy="53742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6831" indent="0">
              <a:buNone/>
              <a:defRPr sz="1900" b="1"/>
            </a:lvl2pPr>
            <a:lvl3pPr marL="893662" indent="0">
              <a:buNone/>
              <a:defRPr sz="1800" b="1"/>
            </a:lvl3pPr>
            <a:lvl4pPr marL="1340492" indent="0">
              <a:buNone/>
              <a:defRPr sz="1500" b="1"/>
            </a:lvl4pPr>
            <a:lvl5pPr marL="1787323" indent="0">
              <a:buNone/>
              <a:defRPr sz="1500" b="1"/>
            </a:lvl5pPr>
            <a:lvl6pPr marL="2234154" indent="0">
              <a:buNone/>
              <a:defRPr sz="1500" b="1"/>
            </a:lvl6pPr>
            <a:lvl7pPr marL="2680985" indent="0">
              <a:buNone/>
              <a:defRPr sz="1500" b="1"/>
            </a:lvl7pPr>
            <a:lvl8pPr marL="3127815" indent="0">
              <a:buNone/>
              <a:defRPr sz="1500" b="1"/>
            </a:lvl8pPr>
            <a:lvl9pPr marL="3574645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9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8"/>
            <a:ext cx="3819337" cy="53742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46831" indent="0">
              <a:buNone/>
              <a:defRPr sz="1900" b="1"/>
            </a:lvl2pPr>
            <a:lvl3pPr marL="893662" indent="0">
              <a:buNone/>
              <a:defRPr sz="1800" b="1"/>
            </a:lvl3pPr>
            <a:lvl4pPr marL="1340492" indent="0">
              <a:buNone/>
              <a:defRPr sz="1500" b="1"/>
            </a:lvl4pPr>
            <a:lvl5pPr marL="1787323" indent="0">
              <a:buNone/>
              <a:defRPr sz="1500" b="1"/>
            </a:lvl5pPr>
            <a:lvl6pPr marL="2234154" indent="0">
              <a:buNone/>
              <a:defRPr sz="1500" b="1"/>
            </a:lvl6pPr>
            <a:lvl7pPr marL="2680985" indent="0">
              <a:buNone/>
              <a:defRPr sz="1500" b="1"/>
            </a:lvl7pPr>
            <a:lvl8pPr marL="3127815" indent="0">
              <a:buNone/>
              <a:defRPr sz="1500" b="1"/>
            </a:lvl8pPr>
            <a:lvl9pPr marL="3574645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9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8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46831" indent="0">
              <a:buNone/>
              <a:defRPr sz="1200"/>
            </a:lvl2pPr>
            <a:lvl3pPr marL="893662" indent="0">
              <a:buNone/>
              <a:defRPr sz="900"/>
            </a:lvl3pPr>
            <a:lvl4pPr marL="1340492" indent="0">
              <a:buNone/>
              <a:defRPr sz="800"/>
            </a:lvl4pPr>
            <a:lvl5pPr marL="1787323" indent="0">
              <a:buNone/>
              <a:defRPr sz="800"/>
            </a:lvl5pPr>
            <a:lvl6pPr marL="2234154" indent="0">
              <a:buNone/>
              <a:defRPr sz="800"/>
            </a:lvl6pPr>
            <a:lvl7pPr marL="2680985" indent="0">
              <a:buNone/>
              <a:defRPr sz="800"/>
            </a:lvl7pPr>
            <a:lvl8pPr marL="3127815" indent="0">
              <a:buNone/>
              <a:defRPr sz="800"/>
            </a:lvl8pPr>
            <a:lvl9pPr marL="3574645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8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3"/>
            <a:ext cx="5184458" cy="3456623"/>
          </a:xfrm>
        </p:spPr>
        <p:txBody>
          <a:bodyPr/>
          <a:lstStyle>
            <a:lvl1pPr marL="0" indent="0">
              <a:buNone/>
              <a:defRPr sz="3100"/>
            </a:lvl1pPr>
            <a:lvl2pPr marL="446831" indent="0">
              <a:buNone/>
              <a:defRPr sz="2700"/>
            </a:lvl2pPr>
            <a:lvl3pPr marL="893662" indent="0">
              <a:buNone/>
              <a:defRPr sz="2400"/>
            </a:lvl3pPr>
            <a:lvl4pPr marL="1340492" indent="0">
              <a:buNone/>
              <a:defRPr sz="1900"/>
            </a:lvl4pPr>
            <a:lvl5pPr marL="1787323" indent="0">
              <a:buNone/>
              <a:defRPr sz="1900"/>
            </a:lvl5pPr>
            <a:lvl6pPr marL="2234154" indent="0">
              <a:buNone/>
              <a:defRPr sz="1900"/>
            </a:lvl6pPr>
            <a:lvl7pPr marL="2680985" indent="0">
              <a:buNone/>
              <a:defRPr sz="1900"/>
            </a:lvl7pPr>
            <a:lvl8pPr marL="3127815" indent="0">
              <a:buNone/>
              <a:defRPr sz="1900"/>
            </a:lvl8pPr>
            <a:lvl9pPr marL="3574645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16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46831" indent="0">
              <a:buNone/>
              <a:defRPr sz="1200"/>
            </a:lvl2pPr>
            <a:lvl3pPr marL="893662" indent="0">
              <a:buNone/>
              <a:defRPr sz="900"/>
            </a:lvl3pPr>
            <a:lvl4pPr marL="1340492" indent="0">
              <a:buNone/>
              <a:defRPr sz="800"/>
            </a:lvl4pPr>
            <a:lvl5pPr marL="1787323" indent="0">
              <a:buNone/>
              <a:defRPr sz="800"/>
            </a:lvl5pPr>
            <a:lvl6pPr marL="2234154" indent="0">
              <a:buNone/>
              <a:defRPr sz="800"/>
            </a:lvl6pPr>
            <a:lvl7pPr marL="2680985" indent="0">
              <a:buNone/>
              <a:defRPr sz="800"/>
            </a:lvl7pPr>
            <a:lvl8pPr marL="3127815" indent="0">
              <a:buNone/>
              <a:defRPr sz="800"/>
            </a:lvl8pPr>
            <a:lvl9pPr marL="3574645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40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8" tIns="41144" rIns="82288" bIns="4114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8" tIns="41144" rIns="82288" bIns="4114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7F4D2-4371-498E-850A-51C95C6EA75B}" type="datetimeFigureOut">
              <a:rPr lang="fr-FR" smtClean="0"/>
              <a:pPr/>
              <a:t>01/08/2025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54B45-BEB5-4EB0-A0A0-C1D6F8B944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5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8" indent="-308608" algn="l" defTabSz="8229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1" indent="-257173" algn="l" defTabSz="82295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71" indent="-205739" algn="l" defTabSz="82295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8" indent="-205739" algn="l" defTabSz="82295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26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0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81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58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33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1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8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6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42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19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0"/>
            <a:ext cx="7776687" cy="960174"/>
          </a:xfrm>
          <a:prstGeom prst="rect">
            <a:avLst/>
          </a:prstGeom>
        </p:spPr>
        <p:txBody>
          <a:bodyPr vert="horz" lIns="89366" tIns="44683" rIns="89366" bIns="4468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89366" tIns="44683" rIns="89366" bIns="4468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8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93662"/>
              <a:t>01/08/2025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30"/>
            <a:ext cx="2736243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89366" tIns="44683" rIns="89366" bIns="4468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9366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9366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93662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5123" indent="-335123" algn="l" defTabSz="893662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26100" indent="-279269" algn="l" defTabSz="893662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17077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63908" indent="-223415" algn="l" defTabSz="89366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10739" indent="-223415" algn="l" defTabSz="89366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7569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4400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1230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98061" indent="-223415" algn="l" defTabSz="8936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6831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93662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40492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87323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34154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8098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2781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74645" algn="l" defTabSz="8936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1.gif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gif"/><Relationship Id="rId9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756000" y="1296000"/>
            <a:ext cx="3475442" cy="2384437"/>
          </a:xfrm>
          <a:prstGeom prst="rect">
            <a:avLst/>
          </a:prstGeom>
          <a:noFill/>
        </p:spPr>
        <p:txBody>
          <a:bodyPr wrap="none" lIns="99287" tIns="49643" rIns="99287" bIns="49643" rtlCol="0">
            <a:prstTxWarp prst="textArchUpPour">
              <a:avLst/>
            </a:prstTxWarp>
            <a:spAutoFit/>
          </a:bodyPr>
          <a:lstStyle/>
          <a:p>
            <a:pPr defTabSz="893657"/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Ro</a:t>
            </a:r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ber</a:t>
            </a:r>
            <a:r>
              <a:rPr lang="fr-FR" sz="1800" b="1" dirty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to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300000">
            <a:off x="4428000" y="1440000"/>
            <a:ext cx="4166894" cy="3194718"/>
          </a:xfrm>
          <a:prstGeom prst="rect">
            <a:avLst/>
          </a:prstGeom>
          <a:noFill/>
        </p:spPr>
        <p:txBody>
          <a:bodyPr wrap="none" lIns="99287" tIns="49643" rIns="99287" bIns="49643" rtlCol="0">
            <a:prstTxWarp prst="textArchUpPour">
              <a:avLst/>
            </a:prstTxWarp>
            <a:spAutoFit/>
          </a:bodyPr>
          <a:lstStyle/>
          <a:p>
            <a:pPr defTabSz="893657"/>
            <a:r>
              <a:rPr lang="fr-FR" sz="9500" b="1" smtClean="0">
                <a:ln w="25400"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participe</a:t>
            </a:r>
            <a:endParaRPr lang="fr-FR" sz="9500" b="1" dirty="0">
              <a:ln w="25400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176000"/>
            <a:ext cx="8608216" cy="1577583"/>
          </a:xfrm>
          <a:prstGeom prst="rect">
            <a:avLst/>
          </a:prstGeom>
          <a:noFill/>
        </p:spPr>
        <p:txBody>
          <a:bodyPr wrap="square" lIns="99287" tIns="49643" rIns="99287" bIns="49643" rtlCol="0">
            <a:spAutoFit/>
          </a:bodyPr>
          <a:lstStyle/>
          <a:p>
            <a:pPr algn="ctr" defTabSz="893657"/>
            <a:r>
              <a:rPr lang="fr-FR" sz="4800" b="1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À  la  fête  du gewurztraminer </a:t>
            </a:r>
          </a:p>
          <a:p>
            <a:pPr algn="ctr" defTabSz="893657"/>
            <a:r>
              <a:rPr lang="fr-FR" sz="4800" b="1" dirty="0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et  folklore  alsacien  à  </a:t>
            </a:r>
            <a:r>
              <a:rPr lang="fr-FR" sz="4800" b="1" dirty="0" err="1" smtClean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Bergheim</a:t>
            </a:r>
            <a:endParaRPr lang="fr-FR" sz="4800" b="1" dirty="0">
              <a:ln w="9525">
                <a:solidFill>
                  <a:schemeClr val="tx1"/>
                </a:solidFill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ootlight MT Light" pitchFamily="18" charset="0"/>
            </a:endParaRPr>
          </a:p>
        </p:txBody>
      </p:sp>
      <p:pic>
        <p:nvPicPr>
          <p:cNvPr id="6" name="Image 5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808511"/>
            <a:ext cx="769967" cy="72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112469" y="0"/>
            <a:ext cx="3298529" cy="1300584"/>
          </a:xfrm>
          <a:prstGeom prst="rect">
            <a:avLst/>
          </a:prstGeom>
        </p:spPr>
        <p:txBody>
          <a:bodyPr wrap="square" lIns="99287" tIns="49643" rIns="99287" bIns="49643">
            <a:spAutoFit/>
          </a:bodyPr>
          <a:lstStyle/>
          <a:p>
            <a:pPr algn="ctr" defTabSz="893657"/>
            <a:r>
              <a:rPr lang="fr-FR" sz="2600" dirty="0" smtClean="0">
                <a:ln w="1270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photographie, c’est un fragment de temps qui ne reviendra pas</a:t>
            </a:r>
            <a:endParaRPr lang="fr-FR" sz="2600" dirty="0">
              <a:ln w="1270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88000" y="144000"/>
            <a:ext cx="22321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Photos  prises  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par  un  touriste,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 amoureux   de   l’Alsace 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 3x par an</a:t>
            </a:r>
          </a:p>
          <a:p>
            <a:pPr algn="ctr"/>
            <a:r>
              <a:rPr lang="fr-FR" sz="1400" b="1" dirty="0" smtClean="0">
                <a:ln w="0">
                  <a:noFill/>
                </a:ln>
                <a:solidFill>
                  <a:srgbClr val="FFFF00"/>
                </a:solidFill>
                <a:latin typeface="Arial Narrow" pitchFamily="34" charset="0"/>
              </a:rPr>
              <a:t> pour  le  plaisir  du  partage  </a:t>
            </a:r>
            <a:endParaRPr lang="fr-FR" sz="1400" b="1" dirty="0">
              <a:ln w="0">
                <a:noFill/>
              </a:ln>
              <a:solidFill>
                <a:srgbClr val="FFFF00"/>
              </a:solidFill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52000" y="1188000"/>
            <a:ext cx="4972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</a:rPr>
              <a:t>3</a:t>
            </a:r>
            <a:endParaRPr lang="fr-FR" sz="800" dirty="0"/>
          </a:p>
        </p:txBody>
      </p:sp>
      <p:pic>
        <p:nvPicPr>
          <p:cNvPr id="11" name="L Alsace, ses traditions, 3 son folklore bagad.wav">
            <a:hlinkClick r:id="" action="ppaction://media"/>
          </p:cNvPr>
          <p:cNvPicPr>
            <a:picLocks noRot="1" noChangeAspect="1"/>
          </p:cNvPicPr>
          <p:nvPr>
            <a:wavAudioFile r:embed="rId1" name="L Alsace, ses traditions, 3 son folklore bagad.wav"/>
          </p:nvPr>
        </p:nvPicPr>
        <p:blipFill>
          <a:blip r:embed="rId5" cstate="print"/>
          <a:stretch>
            <a:fillRect/>
          </a:stretch>
        </p:blipFill>
        <p:spPr>
          <a:xfrm>
            <a:off x="3816325" y="273650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95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950"/>
                            </p:stCondLst>
                            <p:childTnLst>
                              <p:par>
                                <p:cTn id="28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950"/>
                            </p:stCondLst>
                            <p:childTnLst>
                              <p:par>
                                <p:cTn id="33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95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214317_1462002954997593_8758838965526662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693690_1462001421664413_89117039533376848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052583_1462000858331136_5389214898478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700808_1462000911664464_3359172663595768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184365_1462001191664436_51717823658245368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448606_1462003051664250_7567268265414662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611281_1461993601665195_3786688591219416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4631978_1461993708331851_7333409391684895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299461_1462000894997799_5404152474864665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5302714_1462002434997645_5947168154675999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18681" y="4145201"/>
            <a:ext cx="1782694" cy="638873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3500" b="1" dirty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245242" y="210435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9286" tIns="49643" rIns="99286" bIns="49643" rtlCol="0" anchor="ctr"/>
          <a:lstStyle/>
          <a:p>
            <a:pPr algn="ctr" defTabSz="893657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2547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5136" y="3122752"/>
            <a:ext cx="2952231" cy="2624023"/>
          </a:xfrm>
          <a:prstGeom prst="rect">
            <a:avLst/>
          </a:prstGeom>
          <a:noFill/>
        </p:spPr>
        <p:txBody>
          <a:bodyPr wrap="square" lIns="99286" tIns="49643" rIns="99286" bIns="49643" rtlCol="0">
            <a:spAutoFit/>
          </a:bodyPr>
          <a:lstStyle/>
          <a:p>
            <a:pPr algn="ctr" defTabSz="893657"/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Musique</a:t>
            </a:r>
            <a:endParaRPr lang="en-US" sz="35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  <a:p>
            <a:pPr algn="ctr" defTabSz="893657"/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folklorique</a:t>
            </a:r>
            <a:r>
              <a:rPr lang="en-US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</a:t>
            </a:r>
          </a:p>
          <a:p>
            <a:pPr algn="ctr" defTabSz="893657"/>
            <a:r>
              <a:rPr lang="en-US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</a:t>
            </a:r>
            <a:r>
              <a:rPr lang="en-US" sz="35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alsacienne</a:t>
            </a:r>
            <a:endParaRPr lang="en-US" sz="35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  <a:p>
            <a:pPr algn="ctr" defTabSz="893657"/>
            <a:r>
              <a:rPr lang="en-US" sz="24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et  </a:t>
            </a:r>
            <a:r>
              <a:rPr lang="en-US" sz="2400" b="1" dirty="0" err="1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Bagad</a:t>
            </a:r>
            <a:r>
              <a:rPr lang="en-US" sz="24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  Strasbourg</a:t>
            </a:r>
            <a:endParaRPr lang="fr-FR" sz="24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  <a:p>
            <a:pPr algn="ctr" defTabSz="893657"/>
            <a:endParaRPr lang="fr-FR" sz="3500" b="1" dirty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60410" y="4145201"/>
            <a:ext cx="1674331" cy="638873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3500" b="1" dirty="0" smtClean="0">
                <a:ln w="0">
                  <a:solidFill>
                    <a:prstClr val="black"/>
                  </a:solidFill>
                </a:ln>
                <a:solidFill>
                  <a:srgbClr val="FFFF00"/>
                </a:solidFill>
                <a:latin typeface="Footlight MT Light" pitchFamily="18" charset="0"/>
              </a:rPr>
              <a:t>Internet</a:t>
            </a:r>
            <a:endParaRPr lang="fr-FR" sz="4000" b="1" dirty="0" smtClean="0">
              <a:ln w="0">
                <a:solidFill>
                  <a:prstClr val="black"/>
                </a:solidFill>
              </a:ln>
              <a:solidFill>
                <a:srgbClr val="FFFF00"/>
              </a:solidFill>
              <a:latin typeface="Footlight MT Light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282608" y="1580797"/>
            <a:ext cx="969953" cy="300310"/>
          </a:xfrm>
          <a:prstGeom prst="rect">
            <a:avLst/>
          </a:prstGeom>
          <a:noFill/>
        </p:spPr>
        <p:txBody>
          <a:bodyPr wrap="none" lIns="99286" tIns="49643" rIns="99286" bIns="49643" rtlCol="0">
            <a:spAutoFit/>
          </a:bodyPr>
          <a:lstStyle/>
          <a:p>
            <a:pPr defTabSz="893657"/>
            <a:r>
              <a:rPr lang="fr-FR" sz="1300" b="1" dirty="0" smtClean="0">
                <a:solidFill>
                  <a:srgbClr val="FF0000"/>
                </a:solidFill>
              </a:rPr>
              <a:t>01.08.2025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1007" y="3091335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x1pxoywqu4sjf7merrxvdyzkitz9b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19815" y="772557"/>
            <a:ext cx="1127002" cy="764336"/>
          </a:xfrm>
          <a:prstGeom prst="rect">
            <a:avLst/>
          </a:prstGeom>
        </p:spPr>
      </p:pic>
      <p:pic>
        <p:nvPicPr>
          <p:cNvPr id="12" name="Image 11" descr="Alpengold-396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0">
            <a:off x="287933" y="1440359"/>
            <a:ext cx="1800000" cy="1800000"/>
          </a:xfrm>
          <a:prstGeom prst="rect">
            <a:avLst/>
          </a:prstGeom>
        </p:spPr>
      </p:pic>
      <p:pic>
        <p:nvPicPr>
          <p:cNvPr id="13" name="Image 12" descr="Alpengold-Stubach-Klassik-48-1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700000">
            <a:off x="1368000" y="377482"/>
            <a:ext cx="1944000" cy="1620000"/>
          </a:xfrm>
          <a:prstGeom prst="rect">
            <a:avLst/>
          </a:prstGeom>
        </p:spPr>
      </p:pic>
      <p:pic>
        <p:nvPicPr>
          <p:cNvPr id="17" name="Image 16" descr="b1sport-289172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16525" y="936303"/>
            <a:ext cx="2478000" cy="2160000"/>
          </a:xfrm>
          <a:prstGeom prst="rect">
            <a:avLst/>
          </a:prstGeom>
        </p:spPr>
      </p:pic>
      <p:pic>
        <p:nvPicPr>
          <p:cNvPr id="21" name="Image 20" descr="002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2376165" y="1728391"/>
            <a:ext cx="905139" cy="1800000"/>
          </a:xfrm>
          <a:prstGeom prst="rect">
            <a:avLst/>
          </a:prstGeom>
        </p:spPr>
      </p:pic>
      <p:pic>
        <p:nvPicPr>
          <p:cNvPr id="23" name="Image 22" descr="000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000" y="72000"/>
            <a:ext cx="905139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56</Words>
  <Application>Microsoft Office PowerPoint</Application>
  <PresentationFormat>Personnalisé</PresentationFormat>
  <Paragraphs>19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48</vt:i4>
      </vt:variant>
    </vt:vector>
  </HeadingPairs>
  <TitlesOfParts>
    <vt:vector size="50" baseType="lpstr">
      <vt:lpstr>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22</cp:revision>
  <dcterms:created xsi:type="dcterms:W3CDTF">2025-08-01T14:11:17Z</dcterms:created>
  <dcterms:modified xsi:type="dcterms:W3CDTF">2025-08-01T20:02:44Z</dcterms:modified>
</cp:coreProperties>
</file>