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72" r:id="rId2"/>
    <p:sldMasterId id="2147483684" r:id="rId3"/>
  </p:sldMasterIdLst>
  <p:sldIdLst>
    <p:sldId id="260" r:id="rId4"/>
    <p:sldId id="262" r:id="rId5"/>
    <p:sldId id="263" r:id="rId6"/>
    <p:sldId id="264" r:id="rId7"/>
    <p:sldId id="265" r:id="rId8"/>
    <p:sldId id="267" r:id="rId9"/>
    <p:sldId id="266" r:id="rId10"/>
    <p:sldId id="268" r:id="rId11"/>
    <p:sldId id="270" r:id="rId12"/>
    <p:sldId id="271" r:id="rId13"/>
    <p:sldId id="272" r:id="rId14"/>
    <p:sldId id="273" r:id="rId15"/>
    <p:sldId id="274" r:id="rId16"/>
    <p:sldId id="275" r:id="rId17"/>
    <p:sldId id="269" r:id="rId18"/>
    <p:sldId id="277" r:id="rId19"/>
    <p:sldId id="276" r:id="rId20"/>
    <p:sldId id="283" r:id="rId21"/>
    <p:sldId id="278" r:id="rId22"/>
    <p:sldId id="279" r:id="rId23"/>
    <p:sldId id="280" r:id="rId24"/>
    <p:sldId id="281" r:id="rId25"/>
    <p:sldId id="282" r:id="rId26"/>
    <p:sldId id="284" r:id="rId27"/>
    <p:sldId id="285" r:id="rId28"/>
    <p:sldId id="286" r:id="rId29"/>
    <p:sldId id="287" r:id="rId30"/>
    <p:sldId id="288" r:id="rId31"/>
    <p:sldId id="290" r:id="rId32"/>
    <p:sldId id="293" r:id="rId33"/>
    <p:sldId id="294" r:id="rId34"/>
    <p:sldId id="295" r:id="rId35"/>
    <p:sldId id="296" r:id="rId36"/>
    <p:sldId id="297" r:id="rId37"/>
    <p:sldId id="298" r:id="rId38"/>
    <p:sldId id="299" r:id="rId39"/>
    <p:sldId id="300" r:id="rId40"/>
    <p:sldId id="301" r:id="rId41"/>
    <p:sldId id="291" r:id="rId42"/>
    <p:sldId id="303" r:id="rId43"/>
    <p:sldId id="304" r:id="rId44"/>
    <p:sldId id="305" r:id="rId45"/>
    <p:sldId id="306" r:id="rId46"/>
    <p:sldId id="292" r:id="rId47"/>
    <p:sldId id="307" r:id="rId48"/>
    <p:sldId id="308" r:id="rId49"/>
    <p:sldId id="309" r:id="rId50"/>
    <p:sldId id="310" r:id="rId51"/>
    <p:sldId id="311" r:id="rId52"/>
    <p:sldId id="312" r:id="rId53"/>
    <p:sldId id="302" r:id="rId54"/>
    <p:sldId id="289" r:id="rId55"/>
    <p:sldId id="261" r:id="rId56"/>
  </p:sldIdLst>
  <p:sldSz cx="8640763" cy="5761038"/>
  <p:notesSz cx="6858000" cy="9144000"/>
  <p:defaultTextStyle>
    <a:defPPr>
      <a:defRPr lang="fr-FR"/>
    </a:defPPr>
    <a:lvl1pPr marL="0" algn="l" defTabSz="82295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411475" algn="l" defTabSz="82295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822950" algn="l" defTabSz="82295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234425" algn="l" defTabSz="82295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1645900" algn="l" defTabSz="82295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2057375" algn="l" defTabSz="82295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2468849" algn="l" defTabSz="82295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2880324" algn="l" defTabSz="82295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3291798" algn="l" defTabSz="82295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wLqab50S9LmNzFV/qjWWUg==" hashData="bflk3JhMYZyedEOajkKsbKGAvj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1" d="100"/>
          <a:sy n="91" d="100"/>
        </p:scale>
        <p:origin x="-1354" y="-86"/>
      </p:cViewPr>
      <p:guideLst>
        <p:guide orient="horz" pos="1815"/>
        <p:guide pos="272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234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viewProps" Target="view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presProps" Target="pres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tableStyles" Target="tableStyle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slide" Target="slides/slide53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3" Type="http://schemas.openxmlformats.org/officeDocument/2006/relationships/slideMaster" Target="slideMasters/slideMaster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59" y="1789656"/>
            <a:ext cx="7344649" cy="123488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4590"/>
            <a:ext cx="6048534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114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229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3442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45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0573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4688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8803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29179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57F4D2-4371-498E-850A-51C95C6EA75B}" type="datetimeFigureOut">
              <a:rPr lang="fr-FR" smtClean="0"/>
              <a:pPr/>
              <a:t>01/08/2025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C54B45-BEB5-4EB0-A0A0-C1D6F8B944A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57F4D2-4371-498E-850A-51C95C6EA75B}" type="datetimeFigureOut">
              <a:rPr lang="fr-FR" smtClean="0"/>
              <a:pPr/>
              <a:t>01/08/2025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C54B45-BEB5-4EB0-A0A0-C1D6F8B944A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3" y="3702003"/>
            <a:ext cx="7344649" cy="1144206"/>
          </a:xfrm>
        </p:spPr>
        <p:txBody>
          <a:bodyPr anchor="t"/>
          <a:lstStyle>
            <a:lvl1pPr algn="l">
              <a:defRPr sz="36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3" y="2441776"/>
            <a:ext cx="7344649" cy="1260227"/>
          </a:xfrm>
        </p:spPr>
        <p:txBody>
          <a:bodyPr anchor="b"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1147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82295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234425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64590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057375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468849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880324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291798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57F4D2-4371-498E-850A-51C95C6EA75B}" type="datetimeFigureOut">
              <a:rPr lang="fr-FR" smtClean="0"/>
              <a:pPr/>
              <a:t>01/08/2025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C54B45-BEB5-4EB0-A0A0-C1D6F8B944A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40" y="1344245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390" y="1344245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57F4D2-4371-498E-850A-51C95C6EA75B}" type="datetimeFigureOut">
              <a:rPr lang="fr-FR" smtClean="0"/>
              <a:pPr/>
              <a:t>01/08/2025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C54B45-BEB5-4EB0-A0A0-C1D6F8B944A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289566"/>
            <a:ext cx="3817838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75" indent="0">
              <a:buNone/>
              <a:defRPr sz="1800" b="1"/>
            </a:lvl2pPr>
            <a:lvl3pPr marL="822950" indent="0">
              <a:buNone/>
              <a:defRPr sz="1600" b="1"/>
            </a:lvl3pPr>
            <a:lvl4pPr marL="1234425" indent="0">
              <a:buNone/>
              <a:defRPr sz="1400" b="1"/>
            </a:lvl4pPr>
            <a:lvl5pPr marL="1645900" indent="0">
              <a:buNone/>
              <a:defRPr sz="1400" b="1"/>
            </a:lvl5pPr>
            <a:lvl6pPr marL="2057375" indent="0">
              <a:buNone/>
              <a:defRPr sz="1400" b="1"/>
            </a:lvl6pPr>
            <a:lvl7pPr marL="2468849" indent="0">
              <a:buNone/>
              <a:defRPr sz="1400" b="1"/>
            </a:lvl7pPr>
            <a:lvl8pPr marL="2880324" indent="0">
              <a:buNone/>
              <a:defRPr sz="1400" b="1"/>
            </a:lvl8pPr>
            <a:lvl9pPr marL="3291798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38" y="1826998"/>
            <a:ext cx="3817838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90" y="1289566"/>
            <a:ext cx="3819337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75" indent="0">
              <a:buNone/>
              <a:defRPr sz="1800" b="1"/>
            </a:lvl2pPr>
            <a:lvl3pPr marL="822950" indent="0">
              <a:buNone/>
              <a:defRPr sz="1600" b="1"/>
            </a:lvl3pPr>
            <a:lvl4pPr marL="1234425" indent="0">
              <a:buNone/>
              <a:defRPr sz="1400" b="1"/>
            </a:lvl4pPr>
            <a:lvl5pPr marL="1645900" indent="0">
              <a:buNone/>
              <a:defRPr sz="1400" b="1"/>
            </a:lvl5pPr>
            <a:lvl6pPr marL="2057375" indent="0">
              <a:buNone/>
              <a:defRPr sz="1400" b="1"/>
            </a:lvl6pPr>
            <a:lvl7pPr marL="2468849" indent="0">
              <a:buNone/>
              <a:defRPr sz="1400" b="1"/>
            </a:lvl7pPr>
            <a:lvl8pPr marL="2880324" indent="0">
              <a:buNone/>
              <a:defRPr sz="1400" b="1"/>
            </a:lvl8pPr>
            <a:lvl9pPr marL="3291798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90" y="1826998"/>
            <a:ext cx="3819337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57F4D2-4371-498E-850A-51C95C6EA75B}" type="datetimeFigureOut">
              <a:rPr lang="fr-FR" smtClean="0"/>
              <a:pPr/>
              <a:t>01/08/2025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C54B45-BEB5-4EB0-A0A0-C1D6F8B944A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57F4D2-4371-498E-850A-51C95C6EA75B}" type="datetimeFigureOut">
              <a:rPr lang="fr-FR" smtClean="0"/>
              <a:pPr/>
              <a:t>01/08/2025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C54B45-BEB5-4EB0-A0A0-C1D6F8B944A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57F4D2-4371-498E-850A-51C95C6EA75B}" type="datetimeFigureOut">
              <a:rPr lang="fr-FR" smtClean="0"/>
              <a:pPr/>
              <a:t>01/08/2025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C54B45-BEB5-4EB0-A0A0-C1D6F8B944A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41" y="229375"/>
            <a:ext cx="2842751" cy="97617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300" y="229375"/>
            <a:ext cx="4830427" cy="4916886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2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041" y="1205551"/>
            <a:ext cx="2842751" cy="3940710"/>
          </a:xfrm>
        </p:spPr>
        <p:txBody>
          <a:bodyPr/>
          <a:lstStyle>
            <a:lvl1pPr marL="0" indent="0">
              <a:buNone/>
              <a:defRPr sz="1300"/>
            </a:lvl1pPr>
            <a:lvl2pPr marL="411475" indent="0">
              <a:buNone/>
              <a:defRPr sz="1100"/>
            </a:lvl2pPr>
            <a:lvl3pPr marL="822950" indent="0">
              <a:buNone/>
              <a:defRPr sz="900"/>
            </a:lvl3pPr>
            <a:lvl4pPr marL="1234425" indent="0">
              <a:buNone/>
              <a:defRPr sz="800"/>
            </a:lvl4pPr>
            <a:lvl5pPr marL="1645900" indent="0">
              <a:buNone/>
              <a:defRPr sz="800"/>
            </a:lvl5pPr>
            <a:lvl6pPr marL="2057375" indent="0">
              <a:buNone/>
              <a:defRPr sz="800"/>
            </a:lvl6pPr>
            <a:lvl7pPr marL="2468849" indent="0">
              <a:buNone/>
              <a:defRPr sz="800"/>
            </a:lvl7pPr>
            <a:lvl8pPr marL="2880324" indent="0">
              <a:buNone/>
              <a:defRPr sz="800"/>
            </a:lvl8pPr>
            <a:lvl9pPr marL="3291798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57F4D2-4371-498E-850A-51C95C6EA75B}" type="datetimeFigureOut">
              <a:rPr lang="fr-FR" smtClean="0"/>
              <a:pPr/>
              <a:t>01/08/2025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C54B45-BEB5-4EB0-A0A0-C1D6F8B944A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50" y="4032727"/>
            <a:ext cx="5184458" cy="47608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50" y="514761"/>
            <a:ext cx="5184458" cy="3456623"/>
          </a:xfrm>
        </p:spPr>
        <p:txBody>
          <a:bodyPr/>
          <a:lstStyle>
            <a:lvl1pPr marL="0" indent="0">
              <a:buNone/>
              <a:defRPr sz="2900"/>
            </a:lvl1pPr>
            <a:lvl2pPr marL="411475" indent="0">
              <a:buNone/>
              <a:defRPr sz="2500"/>
            </a:lvl2pPr>
            <a:lvl3pPr marL="822950" indent="0">
              <a:buNone/>
              <a:defRPr sz="2200"/>
            </a:lvl3pPr>
            <a:lvl4pPr marL="1234425" indent="0">
              <a:buNone/>
              <a:defRPr sz="1800"/>
            </a:lvl4pPr>
            <a:lvl5pPr marL="1645900" indent="0">
              <a:buNone/>
              <a:defRPr sz="1800"/>
            </a:lvl5pPr>
            <a:lvl6pPr marL="2057375" indent="0">
              <a:buNone/>
              <a:defRPr sz="1800"/>
            </a:lvl6pPr>
            <a:lvl7pPr marL="2468849" indent="0">
              <a:buNone/>
              <a:defRPr sz="1800"/>
            </a:lvl7pPr>
            <a:lvl8pPr marL="2880324" indent="0">
              <a:buNone/>
              <a:defRPr sz="1800"/>
            </a:lvl8pPr>
            <a:lvl9pPr marL="3291798" indent="0">
              <a:buNone/>
              <a:defRPr sz="18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50" y="4508813"/>
            <a:ext cx="5184458" cy="676121"/>
          </a:xfrm>
        </p:spPr>
        <p:txBody>
          <a:bodyPr/>
          <a:lstStyle>
            <a:lvl1pPr marL="0" indent="0">
              <a:buNone/>
              <a:defRPr sz="1300"/>
            </a:lvl1pPr>
            <a:lvl2pPr marL="411475" indent="0">
              <a:buNone/>
              <a:defRPr sz="1100"/>
            </a:lvl2pPr>
            <a:lvl3pPr marL="822950" indent="0">
              <a:buNone/>
              <a:defRPr sz="900"/>
            </a:lvl3pPr>
            <a:lvl4pPr marL="1234425" indent="0">
              <a:buNone/>
              <a:defRPr sz="800"/>
            </a:lvl4pPr>
            <a:lvl5pPr marL="1645900" indent="0">
              <a:buNone/>
              <a:defRPr sz="800"/>
            </a:lvl5pPr>
            <a:lvl6pPr marL="2057375" indent="0">
              <a:buNone/>
              <a:defRPr sz="800"/>
            </a:lvl6pPr>
            <a:lvl7pPr marL="2468849" indent="0">
              <a:buNone/>
              <a:defRPr sz="800"/>
            </a:lvl7pPr>
            <a:lvl8pPr marL="2880324" indent="0">
              <a:buNone/>
              <a:defRPr sz="800"/>
            </a:lvl8pPr>
            <a:lvl9pPr marL="3291798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57F4D2-4371-498E-850A-51C95C6EA75B}" type="datetimeFigureOut">
              <a:rPr lang="fr-FR" smtClean="0"/>
              <a:pPr/>
              <a:t>01/08/2025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C54B45-BEB5-4EB0-A0A0-C1D6F8B944A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57F4D2-4371-498E-850A-51C95C6EA75B}" type="datetimeFigureOut">
              <a:rPr lang="fr-FR" smtClean="0"/>
              <a:pPr/>
              <a:t>01/08/2025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C54B45-BEB5-4EB0-A0A0-C1D6F8B944A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5921023" y="193369"/>
            <a:ext cx="1836162" cy="4130077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08038" y="193369"/>
            <a:ext cx="5368975" cy="4130077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57F4D2-4371-498E-850A-51C95C6EA75B}" type="datetimeFigureOut">
              <a:rPr lang="fr-FR" smtClean="0"/>
              <a:pPr/>
              <a:t>01/08/2025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C54B45-BEB5-4EB0-A0A0-C1D6F8B944A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58" y="1789658"/>
            <a:ext cx="7344649" cy="123489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4591"/>
            <a:ext cx="6048534" cy="147226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4682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9365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4048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78731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341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6809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277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57462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2" y="3702003"/>
            <a:ext cx="7344649" cy="114420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2" y="2441776"/>
            <a:ext cx="7344649" cy="1260227"/>
          </a:xfrm>
        </p:spPr>
        <p:txBody>
          <a:bodyPr anchor="b"/>
          <a:lstStyle>
            <a:lvl1pPr marL="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1pPr>
            <a:lvl2pPr marL="446828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893657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3pPr>
            <a:lvl4pPr marL="134048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78731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3414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68096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12779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57462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42" y="1344246"/>
            <a:ext cx="3816337" cy="3802019"/>
          </a:xfrm>
        </p:spPr>
        <p:txBody>
          <a:bodyPr/>
          <a:lstStyle>
            <a:lvl1pPr>
              <a:defRPr sz="2700"/>
            </a:lvl1pPr>
            <a:lvl2pPr>
              <a:defRPr sz="2400"/>
            </a:lvl2pPr>
            <a:lvl3pPr>
              <a:defRPr sz="19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393" y="1344246"/>
            <a:ext cx="3816337" cy="3802019"/>
          </a:xfrm>
        </p:spPr>
        <p:txBody>
          <a:bodyPr/>
          <a:lstStyle>
            <a:lvl1pPr>
              <a:defRPr sz="2700"/>
            </a:lvl1pPr>
            <a:lvl2pPr>
              <a:defRPr sz="2400"/>
            </a:lvl2pPr>
            <a:lvl3pPr>
              <a:defRPr sz="19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40" y="1289568"/>
            <a:ext cx="3817838" cy="537429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46828" indent="0">
              <a:buNone/>
              <a:defRPr sz="1900" b="1"/>
            </a:lvl2pPr>
            <a:lvl3pPr marL="893657" indent="0">
              <a:buNone/>
              <a:defRPr sz="1800" b="1"/>
            </a:lvl3pPr>
            <a:lvl4pPr marL="1340483" indent="0">
              <a:buNone/>
              <a:defRPr sz="1500" b="1"/>
            </a:lvl4pPr>
            <a:lvl5pPr marL="1787312" indent="0">
              <a:buNone/>
              <a:defRPr sz="1500" b="1"/>
            </a:lvl5pPr>
            <a:lvl6pPr marL="2234140" indent="0">
              <a:buNone/>
              <a:defRPr sz="1500" b="1"/>
            </a:lvl6pPr>
            <a:lvl7pPr marL="2680969" indent="0">
              <a:buNone/>
              <a:defRPr sz="1500" b="1"/>
            </a:lvl7pPr>
            <a:lvl8pPr marL="3127795" indent="0">
              <a:buNone/>
              <a:defRPr sz="1500" b="1"/>
            </a:lvl8pPr>
            <a:lvl9pPr marL="3574623" indent="0">
              <a:buNone/>
              <a:defRPr sz="15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40" y="1826999"/>
            <a:ext cx="3817838" cy="3319264"/>
          </a:xfrm>
        </p:spPr>
        <p:txBody>
          <a:bodyPr/>
          <a:lstStyle>
            <a:lvl1pPr>
              <a:defRPr sz="2400"/>
            </a:lvl1pPr>
            <a:lvl2pPr>
              <a:defRPr sz="19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89" y="1289568"/>
            <a:ext cx="3819337" cy="537429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46828" indent="0">
              <a:buNone/>
              <a:defRPr sz="1900" b="1"/>
            </a:lvl2pPr>
            <a:lvl3pPr marL="893657" indent="0">
              <a:buNone/>
              <a:defRPr sz="1800" b="1"/>
            </a:lvl3pPr>
            <a:lvl4pPr marL="1340483" indent="0">
              <a:buNone/>
              <a:defRPr sz="1500" b="1"/>
            </a:lvl4pPr>
            <a:lvl5pPr marL="1787312" indent="0">
              <a:buNone/>
              <a:defRPr sz="1500" b="1"/>
            </a:lvl5pPr>
            <a:lvl6pPr marL="2234140" indent="0">
              <a:buNone/>
              <a:defRPr sz="1500" b="1"/>
            </a:lvl6pPr>
            <a:lvl7pPr marL="2680969" indent="0">
              <a:buNone/>
              <a:defRPr sz="1500" b="1"/>
            </a:lvl7pPr>
            <a:lvl8pPr marL="3127795" indent="0">
              <a:buNone/>
              <a:defRPr sz="1500" b="1"/>
            </a:lvl8pPr>
            <a:lvl9pPr marL="3574623" indent="0">
              <a:buNone/>
              <a:defRPr sz="15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89" y="1826999"/>
            <a:ext cx="3819337" cy="3319264"/>
          </a:xfrm>
        </p:spPr>
        <p:txBody>
          <a:bodyPr/>
          <a:lstStyle>
            <a:lvl1pPr>
              <a:defRPr sz="2400"/>
            </a:lvl1pPr>
            <a:lvl2pPr>
              <a:defRPr sz="19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41" y="229379"/>
            <a:ext cx="2842751" cy="976176"/>
          </a:xfrm>
        </p:spPr>
        <p:txBody>
          <a:bodyPr anchor="b"/>
          <a:lstStyle>
            <a:lvl1pPr algn="l">
              <a:defRPr sz="19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300" y="229375"/>
            <a:ext cx="4830427" cy="4916886"/>
          </a:xfrm>
        </p:spPr>
        <p:txBody>
          <a:bodyPr/>
          <a:lstStyle>
            <a:lvl1pPr>
              <a:defRPr sz="3100"/>
            </a:lvl1pPr>
            <a:lvl2pPr>
              <a:defRPr sz="2700"/>
            </a:lvl2pPr>
            <a:lvl3pPr>
              <a:defRPr sz="24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041" y="1205551"/>
            <a:ext cx="2842751" cy="3940710"/>
          </a:xfrm>
        </p:spPr>
        <p:txBody>
          <a:bodyPr/>
          <a:lstStyle>
            <a:lvl1pPr marL="0" indent="0">
              <a:buNone/>
              <a:defRPr sz="1400"/>
            </a:lvl1pPr>
            <a:lvl2pPr marL="446828" indent="0">
              <a:buNone/>
              <a:defRPr sz="1200"/>
            </a:lvl2pPr>
            <a:lvl3pPr marL="893657" indent="0">
              <a:buNone/>
              <a:defRPr sz="900"/>
            </a:lvl3pPr>
            <a:lvl4pPr marL="1340483" indent="0">
              <a:buNone/>
              <a:defRPr sz="800"/>
            </a:lvl4pPr>
            <a:lvl5pPr marL="1787312" indent="0">
              <a:buNone/>
              <a:defRPr sz="800"/>
            </a:lvl5pPr>
            <a:lvl6pPr marL="2234140" indent="0">
              <a:buNone/>
              <a:defRPr sz="800"/>
            </a:lvl6pPr>
            <a:lvl7pPr marL="2680969" indent="0">
              <a:buNone/>
              <a:defRPr sz="800"/>
            </a:lvl7pPr>
            <a:lvl8pPr marL="3127795" indent="0">
              <a:buNone/>
              <a:defRPr sz="800"/>
            </a:lvl8pPr>
            <a:lvl9pPr marL="3574623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51" y="4032728"/>
            <a:ext cx="5184458" cy="476086"/>
          </a:xfrm>
        </p:spPr>
        <p:txBody>
          <a:bodyPr anchor="b"/>
          <a:lstStyle>
            <a:lvl1pPr algn="l">
              <a:defRPr sz="19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51" y="514764"/>
            <a:ext cx="5184458" cy="3456623"/>
          </a:xfrm>
        </p:spPr>
        <p:txBody>
          <a:bodyPr/>
          <a:lstStyle>
            <a:lvl1pPr marL="0" indent="0">
              <a:buNone/>
              <a:defRPr sz="3100"/>
            </a:lvl1pPr>
            <a:lvl2pPr marL="446828" indent="0">
              <a:buNone/>
              <a:defRPr sz="2700"/>
            </a:lvl2pPr>
            <a:lvl3pPr marL="893657" indent="0">
              <a:buNone/>
              <a:defRPr sz="2400"/>
            </a:lvl3pPr>
            <a:lvl4pPr marL="1340483" indent="0">
              <a:buNone/>
              <a:defRPr sz="1900"/>
            </a:lvl4pPr>
            <a:lvl5pPr marL="1787312" indent="0">
              <a:buNone/>
              <a:defRPr sz="1900"/>
            </a:lvl5pPr>
            <a:lvl6pPr marL="2234140" indent="0">
              <a:buNone/>
              <a:defRPr sz="1900"/>
            </a:lvl6pPr>
            <a:lvl7pPr marL="2680969" indent="0">
              <a:buNone/>
              <a:defRPr sz="1900"/>
            </a:lvl7pPr>
            <a:lvl8pPr marL="3127795" indent="0">
              <a:buNone/>
              <a:defRPr sz="1900"/>
            </a:lvl8pPr>
            <a:lvl9pPr marL="3574623" indent="0">
              <a:buNone/>
              <a:defRPr sz="19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51" y="4508816"/>
            <a:ext cx="5184458" cy="676121"/>
          </a:xfrm>
        </p:spPr>
        <p:txBody>
          <a:bodyPr/>
          <a:lstStyle>
            <a:lvl1pPr marL="0" indent="0">
              <a:buNone/>
              <a:defRPr sz="1400"/>
            </a:lvl1pPr>
            <a:lvl2pPr marL="446828" indent="0">
              <a:buNone/>
              <a:defRPr sz="1200"/>
            </a:lvl2pPr>
            <a:lvl3pPr marL="893657" indent="0">
              <a:buNone/>
              <a:defRPr sz="900"/>
            </a:lvl3pPr>
            <a:lvl4pPr marL="1340483" indent="0">
              <a:buNone/>
              <a:defRPr sz="800"/>
            </a:lvl4pPr>
            <a:lvl5pPr marL="1787312" indent="0">
              <a:buNone/>
              <a:defRPr sz="800"/>
            </a:lvl5pPr>
            <a:lvl6pPr marL="2234140" indent="0">
              <a:buNone/>
              <a:defRPr sz="800"/>
            </a:lvl6pPr>
            <a:lvl7pPr marL="2680969" indent="0">
              <a:buNone/>
              <a:defRPr sz="800"/>
            </a:lvl7pPr>
            <a:lvl8pPr marL="3127795" indent="0">
              <a:buNone/>
              <a:defRPr sz="800"/>
            </a:lvl8pPr>
            <a:lvl9pPr marL="3574623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554" y="230710"/>
            <a:ext cx="1944172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040" y="230710"/>
            <a:ext cx="5688502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57" y="1789658"/>
            <a:ext cx="7344649" cy="123489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4591"/>
            <a:ext cx="6048534" cy="147226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468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936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4049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78732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341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6809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278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5746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1" y="3702002"/>
            <a:ext cx="7344649" cy="114420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1" y="2441775"/>
            <a:ext cx="7344649" cy="1260227"/>
          </a:xfrm>
        </p:spPr>
        <p:txBody>
          <a:bodyPr anchor="b"/>
          <a:lstStyle>
            <a:lvl1pPr marL="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1pPr>
            <a:lvl2pPr marL="446831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89366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3pPr>
            <a:lvl4pPr marL="134049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78732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3415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68098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12781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57464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41" y="1344245"/>
            <a:ext cx="3816337" cy="3802019"/>
          </a:xfrm>
        </p:spPr>
        <p:txBody>
          <a:bodyPr/>
          <a:lstStyle>
            <a:lvl1pPr>
              <a:defRPr sz="2700"/>
            </a:lvl1pPr>
            <a:lvl2pPr>
              <a:defRPr sz="2400"/>
            </a:lvl2pPr>
            <a:lvl3pPr>
              <a:defRPr sz="19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392" y="1344245"/>
            <a:ext cx="3816337" cy="3802019"/>
          </a:xfrm>
        </p:spPr>
        <p:txBody>
          <a:bodyPr/>
          <a:lstStyle>
            <a:lvl1pPr>
              <a:defRPr sz="2700"/>
            </a:lvl1pPr>
            <a:lvl2pPr>
              <a:defRPr sz="2400"/>
            </a:lvl2pPr>
            <a:lvl3pPr>
              <a:defRPr sz="19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40" y="1289568"/>
            <a:ext cx="3817838" cy="537429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46831" indent="0">
              <a:buNone/>
              <a:defRPr sz="1900" b="1"/>
            </a:lvl2pPr>
            <a:lvl3pPr marL="893662" indent="0">
              <a:buNone/>
              <a:defRPr sz="1800" b="1"/>
            </a:lvl3pPr>
            <a:lvl4pPr marL="1340492" indent="0">
              <a:buNone/>
              <a:defRPr sz="1500" b="1"/>
            </a:lvl4pPr>
            <a:lvl5pPr marL="1787323" indent="0">
              <a:buNone/>
              <a:defRPr sz="1500" b="1"/>
            </a:lvl5pPr>
            <a:lvl6pPr marL="2234154" indent="0">
              <a:buNone/>
              <a:defRPr sz="1500" b="1"/>
            </a:lvl6pPr>
            <a:lvl7pPr marL="2680985" indent="0">
              <a:buNone/>
              <a:defRPr sz="1500" b="1"/>
            </a:lvl7pPr>
            <a:lvl8pPr marL="3127815" indent="0">
              <a:buNone/>
              <a:defRPr sz="1500" b="1"/>
            </a:lvl8pPr>
            <a:lvl9pPr marL="3574645" indent="0">
              <a:buNone/>
              <a:defRPr sz="15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40" y="1826999"/>
            <a:ext cx="3817838" cy="3319264"/>
          </a:xfrm>
        </p:spPr>
        <p:txBody>
          <a:bodyPr/>
          <a:lstStyle>
            <a:lvl1pPr>
              <a:defRPr sz="2400"/>
            </a:lvl1pPr>
            <a:lvl2pPr>
              <a:defRPr sz="19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88" y="1289568"/>
            <a:ext cx="3819337" cy="537429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46831" indent="0">
              <a:buNone/>
              <a:defRPr sz="1900" b="1"/>
            </a:lvl2pPr>
            <a:lvl3pPr marL="893662" indent="0">
              <a:buNone/>
              <a:defRPr sz="1800" b="1"/>
            </a:lvl3pPr>
            <a:lvl4pPr marL="1340492" indent="0">
              <a:buNone/>
              <a:defRPr sz="1500" b="1"/>
            </a:lvl4pPr>
            <a:lvl5pPr marL="1787323" indent="0">
              <a:buNone/>
              <a:defRPr sz="1500" b="1"/>
            </a:lvl5pPr>
            <a:lvl6pPr marL="2234154" indent="0">
              <a:buNone/>
              <a:defRPr sz="1500" b="1"/>
            </a:lvl6pPr>
            <a:lvl7pPr marL="2680985" indent="0">
              <a:buNone/>
              <a:defRPr sz="1500" b="1"/>
            </a:lvl7pPr>
            <a:lvl8pPr marL="3127815" indent="0">
              <a:buNone/>
              <a:defRPr sz="1500" b="1"/>
            </a:lvl8pPr>
            <a:lvl9pPr marL="3574645" indent="0">
              <a:buNone/>
              <a:defRPr sz="15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88" y="1826999"/>
            <a:ext cx="3819337" cy="3319264"/>
          </a:xfrm>
        </p:spPr>
        <p:txBody>
          <a:bodyPr/>
          <a:lstStyle>
            <a:lvl1pPr>
              <a:defRPr sz="2400"/>
            </a:lvl1pPr>
            <a:lvl2pPr>
              <a:defRPr sz="19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40" y="229378"/>
            <a:ext cx="2842751" cy="976176"/>
          </a:xfrm>
        </p:spPr>
        <p:txBody>
          <a:bodyPr anchor="b"/>
          <a:lstStyle>
            <a:lvl1pPr algn="l">
              <a:defRPr sz="19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300" y="229375"/>
            <a:ext cx="4830427" cy="4916886"/>
          </a:xfrm>
        </p:spPr>
        <p:txBody>
          <a:bodyPr/>
          <a:lstStyle>
            <a:lvl1pPr>
              <a:defRPr sz="3100"/>
            </a:lvl1pPr>
            <a:lvl2pPr>
              <a:defRPr sz="2700"/>
            </a:lvl2pPr>
            <a:lvl3pPr>
              <a:defRPr sz="24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040" y="1205551"/>
            <a:ext cx="2842751" cy="3940710"/>
          </a:xfrm>
        </p:spPr>
        <p:txBody>
          <a:bodyPr/>
          <a:lstStyle>
            <a:lvl1pPr marL="0" indent="0">
              <a:buNone/>
              <a:defRPr sz="1400"/>
            </a:lvl1pPr>
            <a:lvl2pPr marL="446831" indent="0">
              <a:buNone/>
              <a:defRPr sz="1200"/>
            </a:lvl2pPr>
            <a:lvl3pPr marL="893662" indent="0">
              <a:buNone/>
              <a:defRPr sz="900"/>
            </a:lvl3pPr>
            <a:lvl4pPr marL="1340492" indent="0">
              <a:buNone/>
              <a:defRPr sz="800"/>
            </a:lvl4pPr>
            <a:lvl5pPr marL="1787323" indent="0">
              <a:buNone/>
              <a:defRPr sz="800"/>
            </a:lvl5pPr>
            <a:lvl6pPr marL="2234154" indent="0">
              <a:buNone/>
              <a:defRPr sz="800"/>
            </a:lvl6pPr>
            <a:lvl7pPr marL="2680985" indent="0">
              <a:buNone/>
              <a:defRPr sz="800"/>
            </a:lvl7pPr>
            <a:lvl8pPr marL="3127815" indent="0">
              <a:buNone/>
              <a:defRPr sz="800"/>
            </a:lvl8pPr>
            <a:lvl9pPr marL="3574645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51" y="4032728"/>
            <a:ext cx="5184458" cy="476086"/>
          </a:xfrm>
        </p:spPr>
        <p:txBody>
          <a:bodyPr anchor="b"/>
          <a:lstStyle>
            <a:lvl1pPr algn="l">
              <a:defRPr sz="19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51" y="514763"/>
            <a:ext cx="5184458" cy="3456623"/>
          </a:xfrm>
        </p:spPr>
        <p:txBody>
          <a:bodyPr/>
          <a:lstStyle>
            <a:lvl1pPr marL="0" indent="0">
              <a:buNone/>
              <a:defRPr sz="3100"/>
            </a:lvl1pPr>
            <a:lvl2pPr marL="446831" indent="0">
              <a:buNone/>
              <a:defRPr sz="2700"/>
            </a:lvl2pPr>
            <a:lvl3pPr marL="893662" indent="0">
              <a:buNone/>
              <a:defRPr sz="2400"/>
            </a:lvl3pPr>
            <a:lvl4pPr marL="1340492" indent="0">
              <a:buNone/>
              <a:defRPr sz="1900"/>
            </a:lvl4pPr>
            <a:lvl5pPr marL="1787323" indent="0">
              <a:buNone/>
              <a:defRPr sz="1900"/>
            </a:lvl5pPr>
            <a:lvl6pPr marL="2234154" indent="0">
              <a:buNone/>
              <a:defRPr sz="1900"/>
            </a:lvl6pPr>
            <a:lvl7pPr marL="2680985" indent="0">
              <a:buNone/>
              <a:defRPr sz="1900"/>
            </a:lvl7pPr>
            <a:lvl8pPr marL="3127815" indent="0">
              <a:buNone/>
              <a:defRPr sz="1900"/>
            </a:lvl8pPr>
            <a:lvl9pPr marL="3574645" indent="0">
              <a:buNone/>
              <a:defRPr sz="19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51" y="4508816"/>
            <a:ext cx="5184458" cy="676121"/>
          </a:xfrm>
        </p:spPr>
        <p:txBody>
          <a:bodyPr/>
          <a:lstStyle>
            <a:lvl1pPr marL="0" indent="0">
              <a:buNone/>
              <a:defRPr sz="1400"/>
            </a:lvl1pPr>
            <a:lvl2pPr marL="446831" indent="0">
              <a:buNone/>
              <a:defRPr sz="1200"/>
            </a:lvl2pPr>
            <a:lvl3pPr marL="893662" indent="0">
              <a:buNone/>
              <a:defRPr sz="900"/>
            </a:lvl3pPr>
            <a:lvl4pPr marL="1340492" indent="0">
              <a:buNone/>
              <a:defRPr sz="800"/>
            </a:lvl4pPr>
            <a:lvl5pPr marL="1787323" indent="0">
              <a:buNone/>
              <a:defRPr sz="800"/>
            </a:lvl5pPr>
            <a:lvl6pPr marL="2234154" indent="0">
              <a:buNone/>
              <a:defRPr sz="800"/>
            </a:lvl6pPr>
            <a:lvl7pPr marL="2680985" indent="0">
              <a:buNone/>
              <a:defRPr sz="800"/>
            </a:lvl7pPr>
            <a:lvl8pPr marL="3127815" indent="0">
              <a:buNone/>
              <a:defRPr sz="800"/>
            </a:lvl8pPr>
            <a:lvl9pPr marL="3574645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554" y="230710"/>
            <a:ext cx="1944172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040" y="230710"/>
            <a:ext cx="5688502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40" y="230711"/>
            <a:ext cx="7776687" cy="960173"/>
          </a:xfrm>
          <a:prstGeom prst="rect">
            <a:avLst/>
          </a:prstGeom>
        </p:spPr>
        <p:txBody>
          <a:bodyPr vert="horz" lIns="82281" tIns="41140" rIns="82281" bIns="4114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40" y="1344245"/>
            <a:ext cx="7776687" cy="3802019"/>
          </a:xfrm>
          <a:prstGeom prst="rect">
            <a:avLst/>
          </a:prstGeom>
        </p:spPr>
        <p:txBody>
          <a:bodyPr vert="horz" lIns="82281" tIns="41140" rIns="82281" bIns="4114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038" y="5339630"/>
            <a:ext cx="2016178" cy="306722"/>
          </a:xfrm>
          <a:prstGeom prst="rect">
            <a:avLst/>
          </a:prstGeom>
        </p:spPr>
        <p:txBody>
          <a:bodyPr vert="horz" lIns="82281" tIns="41140" rIns="82281" bIns="41140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57F4D2-4371-498E-850A-51C95C6EA75B}" type="datetimeFigureOut">
              <a:rPr lang="fr-FR" smtClean="0"/>
              <a:pPr/>
              <a:t>01/08/2025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261" y="5339630"/>
            <a:ext cx="2736242" cy="306722"/>
          </a:xfrm>
          <a:prstGeom prst="rect">
            <a:avLst/>
          </a:prstGeom>
        </p:spPr>
        <p:txBody>
          <a:bodyPr vert="horz" lIns="82281" tIns="41140" rIns="82281" bIns="41140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2547" y="5339630"/>
            <a:ext cx="2016178" cy="306722"/>
          </a:xfrm>
          <a:prstGeom prst="rect">
            <a:avLst/>
          </a:prstGeom>
        </p:spPr>
        <p:txBody>
          <a:bodyPr vert="horz" lIns="82281" tIns="41140" rIns="82281" bIns="41140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C54B45-BEB5-4EB0-A0A0-C1D6F8B944A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822950" rtl="0" eaLnBrk="1" latinLnBrk="0" hangingPunct="1"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8606" indent="-308606" algn="l" defTabSz="822950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68647" indent="-257171" algn="l" defTabSz="822950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028687" indent="-205738" algn="l" defTabSz="82295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440162" indent="-205738" algn="l" defTabSz="82295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51636" indent="-205738" algn="l" defTabSz="82295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3112" indent="-205738" algn="l" defTabSz="82295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674586" indent="-205738" algn="l" defTabSz="82295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086062" indent="-205738" algn="l" defTabSz="82295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497536" indent="-205738" algn="l" defTabSz="82295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2295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75" algn="l" defTabSz="82295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50" algn="l" defTabSz="82295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25" algn="l" defTabSz="82295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00" algn="l" defTabSz="82295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57375" algn="l" defTabSz="82295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49" algn="l" defTabSz="82295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80324" algn="l" defTabSz="82295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91798" algn="l" defTabSz="82295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39" y="230710"/>
            <a:ext cx="7776687" cy="960174"/>
          </a:xfrm>
          <a:prstGeom prst="rect">
            <a:avLst/>
          </a:prstGeom>
        </p:spPr>
        <p:txBody>
          <a:bodyPr vert="horz" lIns="89358" tIns="44679" rIns="89358" bIns="44679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9" y="1344246"/>
            <a:ext cx="7776687" cy="3802019"/>
          </a:xfrm>
          <a:prstGeom prst="rect">
            <a:avLst/>
          </a:prstGeom>
        </p:spPr>
        <p:txBody>
          <a:bodyPr vert="horz" lIns="89358" tIns="44679" rIns="89358" bIns="44679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040" y="5339630"/>
            <a:ext cx="2016178" cy="306722"/>
          </a:xfrm>
          <a:prstGeom prst="rect">
            <a:avLst/>
          </a:prstGeom>
        </p:spPr>
        <p:txBody>
          <a:bodyPr vert="horz" lIns="89358" tIns="44679" rIns="89358" bIns="44679" rtlCol="0" anchor="ctr"/>
          <a:lstStyle>
            <a:lvl1pPr algn="l" defTabSz="893657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01/08/2025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263" y="5339630"/>
            <a:ext cx="2736243" cy="306722"/>
          </a:xfrm>
          <a:prstGeom prst="rect">
            <a:avLst/>
          </a:prstGeom>
        </p:spPr>
        <p:txBody>
          <a:bodyPr vert="horz" lIns="89358" tIns="44679" rIns="89358" bIns="44679" rtlCol="0" anchor="ctr"/>
          <a:lstStyle>
            <a:lvl1pPr algn="ctr" defTabSz="893657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2548" y="5339630"/>
            <a:ext cx="2016178" cy="306722"/>
          </a:xfrm>
          <a:prstGeom prst="rect">
            <a:avLst/>
          </a:prstGeom>
        </p:spPr>
        <p:txBody>
          <a:bodyPr vert="horz" lIns="89358" tIns="44679" rIns="89358" bIns="44679" rtlCol="0" anchor="ctr"/>
          <a:lstStyle>
            <a:lvl1pPr algn="r" defTabSz="893657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slow" advTm="4000">
    <p:random/>
  </p:transition>
  <p:txStyles>
    <p:titleStyle>
      <a:lvl1pPr algn="ctr" defTabSz="893657" rtl="0" eaLnBrk="1" latinLnBrk="0" hangingPunct="1">
        <a:spcBef>
          <a:spcPct val="0"/>
        </a:spcBef>
        <a:buNone/>
        <a:defRPr sz="4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35121" indent="-335121" algn="l" defTabSz="893657" rtl="0" eaLnBrk="1" latinLnBrk="0" hangingPunct="1">
        <a:spcBef>
          <a:spcPct val="20000"/>
        </a:spcBef>
        <a:buFont typeface="Arial" pitchFamily="34" charset="0"/>
        <a:buChar char="•"/>
        <a:defRPr sz="3100" kern="1200">
          <a:solidFill>
            <a:schemeClr val="tx1"/>
          </a:solidFill>
          <a:latin typeface="+mn-lt"/>
          <a:ea typeface="+mn-ea"/>
          <a:cs typeface="+mn-cs"/>
        </a:defRPr>
      </a:lvl1pPr>
      <a:lvl2pPr marL="726096" indent="-279267" algn="l" defTabSz="893657" rtl="0" eaLnBrk="1" latinLnBrk="0" hangingPunct="1">
        <a:spcBef>
          <a:spcPct val="20000"/>
        </a:spcBef>
        <a:buFont typeface="Arial" pitchFamily="34" charset="0"/>
        <a:buChar char="–"/>
        <a:defRPr sz="2700" kern="1200">
          <a:solidFill>
            <a:schemeClr val="tx1"/>
          </a:solidFill>
          <a:latin typeface="+mn-lt"/>
          <a:ea typeface="+mn-ea"/>
          <a:cs typeface="+mn-cs"/>
        </a:defRPr>
      </a:lvl2pPr>
      <a:lvl3pPr marL="1117070" indent="-223413" algn="l" defTabSz="893657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563898" indent="-223413" algn="l" defTabSz="893657" rtl="0" eaLnBrk="1" latinLnBrk="0" hangingPunct="1">
        <a:spcBef>
          <a:spcPct val="20000"/>
        </a:spcBef>
        <a:buFont typeface="Arial" pitchFamily="34" charset="0"/>
        <a:buChar char="–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2010727" indent="-223413" algn="l" defTabSz="893657" rtl="0" eaLnBrk="1" latinLnBrk="0" hangingPunct="1">
        <a:spcBef>
          <a:spcPct val="20000"/>
        </a:spcBef>
        <a:buFont typeface="Arial" pitchFamily="34" charset="0"/>
        <a:buChar char="»"/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457553" indent="-223413" algn="l" defTabSz="893657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904382" indent="-223413" algn="l" defTabSz="893657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351209" indent="-223413" algn="l" defTabSz="893657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798037" indent="-223413" algn="l" defTabSz="893657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9365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46828" algn="l" defTabSz="89365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93657" algn="l" defTabSz="89365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40483" algn="l" defTabSz="89365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787312" algn="l" defTabSz="89365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34140" algn="l" defTabSz="89365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680969" algn="l" defTabSz="89365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27795" algn="l" defTabSz="89365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574623" algn="l" defTabSz="89365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38" y="230710"/>
            <a:ext cx="7776687" cy="960174"/>
          </a:xfrm>
          <a:prstGeom prst="rect">
            <a:avLst/>
          </a:prstGeom>
        </p:spPr>
        <p:txBody>
          <a:bodyPr vert="horz" lIns="89366" tIns="44683" rIns="89366" bIns="44683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344245"/>
            <a:ext cx="7776687" cy="3802019"/>
          </a:xfrm>
          <a:prstGeom prst="rect">
            <a:avLst/>
          </a:prstGeom>
        </p:spPr>
        <p:txBody>
          <a:bodyPr vert="horz" lIns="89366" tIns="44683" rIns="89366" bIns="44683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040" y="5339630"/>
            <a:ext cx="2016178" cy="306722"/>
          </a:xfrm>
          <a:prstGeom prst="rect">
            <a:avLst/>
          </a:prstGeom>
        </p:spPr>
        <p:txBody>
          <a:bodyPr vert="horz" lIns="89366" tIns="44683" rIns="89366" bIns="44683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893662"/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893662"/>
              <a:t>01/08/2025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262" y="5339630"/>
            <a:ext cx="2736243" cy="306722"/>
          </a:xfrm>
          <a:prstGeom prst="rect">
            <a:avLst/>
          </a:prstGeom>
        </p:spPr>
        <p:txBody>
          <a:bodyPr vert="horz" lIns="89366" tIns="44683" rIns="89366" bIns="44683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893662"/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2548" y="5339630"/>
            <a:ext cx="2016178" cy="306722"/>
          </a:xfrm>
          <a:prstGeom prst="rect">
            <a:avLst/>
          </a:prstGeom>
        </p:spPr>
        <p:txBody>
          <a:bodyPr vert="horz" lIns="89366" tIns="44683" rIns="89366" bIns="44683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893662"/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893662"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ransition spd="slow" advTm="4000">
    <p:random/>
  </p:transition>
  <p:txStyles>
    <p:titleStyle>
      <a:lvl1pPr algn="ctr" defTabSz="893662" rtl="0" eaLnBrk="1" latinLnBrk="0" hangingPunct="1">
        <a:spcBef>
          <a:spcPct val="0"/>
        </a:spcBef>
        <a:buNone/>
        <a:defRPr sz="4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35123" indent="-335123" algn="l" defTabSz="893662" rtl="0" eaLnBrk="1" latinLnBrk="0" hangingPunct="1">
        <a:spcBef>
          <a:spcPct val="20000"/>
        </a:spcBef>
        <a:buFont typeface="Arial" pitchFamily="34" charset="0"/>
        <a:buChar char="•"/>
        <a:defRPr sz="3100" kern="1200">
          <a:solidFill>
            <a:schemeClr val="tx1"/>
          </a:solidFill>
          <a:latin typeface="+mn-lt"/>
          <a:ea typeface="+mn-ea"/>
          <a:cs typeface="+mn-cs"/>
        </a:defRPr>
      </a:lvl1pPr>
      <a:lvl2pPr marL="726100" indent="-279269" algn="l" defTabSz="893662" rtl="0" eaLnBrk="1" latinLnBrk="0" hangingPunct="1">
        <a:spcBef>
          <a:spcPct val="20000"/>
        </a:spcBef>
        <a:buFont typeface="Arial" pitchFamily="34" charset="0"/>
        <a:buChar char="–"/>
        <a:defRPr sz="2700" kern="1200">
          <a:solidFill>
            <a:schemeClr val="tx1"/>
          </a:solidFill>
          <a:latin typeface="+mn-lt"/>
          <a:ea typeface="+mn-ea"/>
          <a:cs typeface="+mn-cs"/>
        </a:defRPr>
      </a:lvl2pPr>
      <a:lvl3pPr marL="1117077" indent="-223415" algn="l" defTabSz="89366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563908" indent="-223415" algn="l" defTabSz="893662" rtl="0" eaLnBrk="1" latinLnBrk="0" hangingPunct="1">
        <a:spcBef>
          <a:spcPct val="20000"/>
        </a:spcBef>
        <a:buFont typeface="Arial" pitchFamily="34" charset="0"/>
        <a:buChar char="–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2010739" indent="-223415" algn="l" defTabSz="893662" rtl="0" eaLnBrk="1" latinLnBrk="0" hangingPunct="1">
        <a:spcBef>
          <a:spcPct val="20000"/>
        </a:spcBef>
        <a:buFont typeface="Arial" pitchFamily="34" charset="0"/>
        <a:buChar char="»"/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457569" indent="-223415" algn="l" defTabSz="893662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904400" indent="-223415" algn="l" defTabSz="893662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351230" indent="-223415" algn="l" defTabSz="893662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798061" indent="-223415" algn="l" defTabSz="893662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9366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46831" algn="l" defTabSz="89366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93662" algn="l" defTabSz="89366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40492" algn="l" defTabSz="89366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787323" algn="l" defTabSz="89366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34154" algn="l" defTabSz="89366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680985" algn="l" defTabSz="89366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27815" algn="l" defTabSz="89366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574645" algn="l" defTabSz="89366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gif"/><Relationship Id="rId3" Type="http://schemas.openxmlformats.org/officeDocument/2006/relationships/image" Target="../media/image56.gif"/><Relationship Id="rId7" Type="http://schemas.openxmlformats.org/officeDocument/2006/relationships/image" Target="../media/image60.pn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59.png"/><Relationship Id="rId5" Type="http://schemas.openxmlformats.org/officeDocument/2006/relationships/image" Target="../media/image58.png"/><Relationship Id="rId4" Type="http://schemas.openxmlformats.org/officeDocument/2006/relationships/image" Target="../media/image57.gif"/><Relationship Id="rId9" Type="http://schemas.openxmlformats.org/officeDocument/2006/relationships/image" Target="../media/image62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 rot="18840000">
            <a:off x="972000" y="1512000"/>
            <a:ext cx="3475442" cy="2384437"/>
          </a:xfrm>
          <a:prstGeom prst="rect">
            <a:avLst/>
          </a:prstGeom>
          <a:noFill/>
        </p:spPr>
        <p:txBody>
          <a:bodyPr wrap="none" lIns="99278" tIns="49638" rIns="99278" bIns="49638" rtlCol="0">
            <a:prstTxWarp prst="textArchUpPour">
              <a:avLst/>
            </a:prstTxWarp>
            <a:spAutoFit/>
          </a:bodyPr>
          <a:lstStyle/>
          <a:p>
            <a:pPr defTabSz="893652"/>
            <a:r>
              <a:rPr lang="fr-FR" sz="1800" b="1" dirty="0">
                <a:ln w="25400">
                  <a:solidFill>
                    <a:schemeClr val="tx1"/>
                  </a:solidFill>
                </a:ln>
                <a:solidFill>
                  <a:srgbClr val="00B050"/>
                </a:solidFill>
              </a:rPr>
              <a:t>Ro</a:t>
            </a:r>
            <a:r>
              <a:rPr lang="fr-FR" sz="1800" b="1" dirty="0">
                <a:ln w="25400"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ber</a:t>
            </a:r>
            <a:r>
              <a:rPr lang="fr-FR" sz="1800" b="1" dirty="0">
                <a:ln w="25400">
                  <a:solidFill>
                    <a:schemeClr val="tx1"/>
                  </a:solidFill>
                </a:ln>
                <a:solidFill>
                  <a:srgbClr val="FF0000"/>
                </a:solidFill>
              </a:rPr>
              <a:t>to</a:t>
            </a:r>
          </a:p>
        </p:txBody>
      </p:sp>
      <p:sp>
        <p:nvSpPr>
          <p:cNvPr id="3" name="ZoneTexte 2"/>
          <p:cNvSpPr txBox="1">
            <a:spLocks noChangeAspect="1"/>
          </p:cNvSpPr>
          <p:nvPr/>
        </p:nvSpPr>
        <p:spPr>
          <a:xfrm rot="1800000">
            <a:off x="3456001" y="1260000"/>
            <a:ext cx="4166894" cy="3194718"/>
          </a:xfrm>
          <a:prstGeom prst="rect">
            <a:avLst/>
          </a:prstGeom>
          <a:noFill/>
        </p:spPr>
        <p:txBody>
          <a:bodyPr wrap="none" lIns="99278" tIns="49638" rIns="99278" bIns="49638" rtlCol="0">
            <a:prstTxWarp prst="textArchUpPour">
              <a:avLst/>
            </a:prstTxWarp>
            <a:spAutoFit/>
          </a:bodyPr>
          <a:lstStyle/>
          <a:p>
            <a:pPr defTabSz="893652"/>
            <a:r>
              <a:rPr lang="fr-FR" sz="9500" b="1" smtClean="0">
                <a:ln w="25400">
                  <a:solidFill>
                    <a:schemeClr val="tx1"/>
                  </a:solidFill>
                </a:ln>
                <a:solidFill>
                  <a:srgbClr val="FFFF00"/>
                </a:solidFill>
              </a:rPr>
              <a:t>participe</a:t>
            </a:r>
            <a:endParaRPr lang="fr-FR" sz="9500" b="1" dirty="0">
              <a:ln w="25400">
                <a:solidFill>
                  <a:schemeClr val="tx1"/>
                </a:solidFill>
              </a:ln>
              <a:solidFill>
                <a:srgbClr val="FFFF00"/>
              </a:solidFill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0" y="4176000"/>
            <a:ext cx="8608216" cy="1577573"/>
          </a:xfrm>
          <a:prstGeom prst="rect">
            <a:avLst/>
          </a:prstGeom>
          <a:noFill/>
        </p:spPr>
        <p:txBody>
          <a:bodyPr wrap="square" lIns="99278" tIns="49638" rIns="99278" bIns="49638" rtlCol="0">
            <a:spAutoFit/>
          </a:bodyPr>
          <a:lstStyle/>
          <a:p>
            <a:pPr algn="ctr" defTabSz="893652"/>
            <a:r>
              <a:rPr lang="fr-FR" sz="4800" b="1" dirty="0" smtClean="0">
                <a:ln w="9525"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Footlight MT Light" pitchFamily="18" charset="0"/>
              </a:rPr>
              <a:t>À  la  fête  du gewurztraminer </a:t>
            </a:r>
          </a:p>
          <a:p>
            <a:pPr algn="ctr" defTabSz="893652"/>
            <a:r>
              <a:rPr lang="fr-FR" sz="4800" b="1" dirty="0" smtClean="0">
                <a:ln w="9525"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Footlight MT Light" pitchFamily="18" charset="0"/>
              </a:rPr>
              <a:t>et  folklore  alsacien  à  </a:t>
            </a:r>
            <a:r>
              <a:rPr lang="fr-FR" sz="4800" b="1" dirty="0" err="1" smtClean="0">
                <a:ln w="9525"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Footlight MT Light" pitchFamily="18" charset="0"/>
              </a:rPr>
              <a:t>Bergheim</a:t>
            </a:r>
            <a:endParaRPr lang="fr-FR" sz="4800" b="1" dirty="0">
              <a:ln w="9525">
                <a:solidFill>
                  <a:schemeClr val="tx1"/>
                </a:solidFill>
              </a:ln>
              <a:solidFill>
                <a:schemeClr val="bg1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Footlight MT Light" pitchFamily="18" charset="0"/>
            </a:endParaRPr>
          </a:p>
        </p:txBody>
      </p:sp>
      <p:pic>
        <p:nvPicPr>
          <p:cNvPr id="6" name="Image 5" descr="0aaDo-Not-Press-Button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232149" y="3384575"/>
            <a:ext cx="751334" cy="702576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6048573" y="1"/>
            <a:ext cx="2290998" cy="1707357"/>
          </a:xfrm>
          <a:prstGeom prst="rect">
            <a:avLst/>
          </a:prstGeom>
        </p:spPr>
        <p:txBody>
          <a:bodyPr wrap="square" lIns="99278" tIns="49638" rIns="99278" bIns="49638">
            <a:spAutoFit/>
          </a:bodyPr>
          <a:lstStyle/>
          <a:p>
            <a:pPr algn="ctr" defTabSz="893652"/>
            <a:r>
              <a:rPr lang="fr-FR" sz="2600" dirty="0">
                <a:ln w="12700">
                  <a:noFill/>
                </a:ln>
                <a:solidFill>
                  <a:schemeClr val="bg1"/>
                </a:solidFill>
                <a:latin typeface="Cookie" pitchFamily="2" charset="0"/>
              </a:rPr>
              <a:t>La photographie est une brève complicité entre la prévoyance et le hasard</a:t>
            </a:r>
          </a:p>
        </p:txBody>
      </p:sp>
      <p:sp>
        <p:nvSpPr>
          <p:cNvPr id="10" name="ZoneTexte 9"/>
          <p:cNvSpPr txBox="1"/>
          <p:nvPr/>
        </p:nvSpPr>
        <p:spPr>
          <a:xfrm>
            <a:off x="288000" y="144001"/>
            <a:ext cx="1616761" cy="1384986"/>
          </a:xfrm>
          <a:prstGeom prst="rect">
            <a:avLst/>
          </a:prstGeom>
          <a:noFill/>
        </p:spPr>
        <p:txBody>
          <a:bodyPr wrap="square" lIns="91432" tIns="45716" rIns="91432" bIns="45716" rtlCol="0">
            <a:spAutoFit/>
          </a:bodyPr>
          <a:lstStyle/>
          <a:p>
            <a:pPr algn="ctr"/>
            <a:r>
              <a:rPr lang="fr-FR" sz="1400" b="1" dirty="0" smtClean="0">
                <a:ln w="0">
                  <a:noFill/>
                </a:ln>
                <a:solidFill>
                  <a:schemeClr val="bg1"/>
                </a:solidFill>
                <a:latin typeface="Arial Narrow" pitchFamily="34" charset="0"/>
              </a:rPr>
              <a:t>Photos  prises  </a:t>
            </a:r>
          </a:p>
          <a:p>
            <a:pPr algn="ctr"/>
            <a:r>
              <a:rPr lang="fr-FR" sz="1400" b="1" dirty="0" smtClean="0">
                <a:ln w="0">
                  <a:noFill/>
                </a:ln>
                <a:solidFill>
                  <a:schemeClr val="bg1"/>
                </a:solidFill>
                <a:latin typeface="Arial Narrow" pitchFamily="34" charset="0"/>
              </a:rPr>
              <a:t>par  un  touriste,</a:t>
            </a:r>
          </a:p>
          <a:p>
            <a:pPr algn="ctr"/>
            <a:r>
              <a:rPr lang="fr-FR" sz="1400" b="1" dirty="0" smtClean="0">
                <a:ln w="0">
                  <a:noFill/>
                </a:ln>
                <a:solidFill>
                  <a:schemeClr val="bg1"/>
                </a:solidFill>
                <a:latin typeface="Arial Narrow" pitchFamily="34" charset="0"/>
              </a:rPr>
              <a:t> amoureux   de   l’Alsace  3x par an</a:t>
            </a:r>
          </a:p>
          <a:p>
            <a:pPr algn="ctr"/>
            <a:r>
              <a:rPr lang="fr-FR" sz="1400" b="1" dirty="0" smtClean="0">
                <a:ln w="0">
                  <a:noFill/>
                </a:ln>
                <a:solidFill>
                  <a:schemeClr val="bg1"/>
                </a:solidFill>
                <a:latin typeface="Arial Narrow" pitchFamily="34" charset="0"/>
              </a:rPr>
              <a:t> pour  le  plaisir  du  partage  </a:t>
            </a:r>
            <a:endParaRPr lang="fr-FR" sz="1400" b="1" dirty="0">
              <a:ln w="0">
                <a:noFill/>
              </a:ln>
              <a:solidFill>
                <a:schemeClr val="bg1"/>
              </a:solidFill>
              <a:latin typeface="Arial Narrow" pitchFamily="34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7632749" y="2988001"/>
            <a:ext cx="497252" cy="830997"/>
          </a:xfrm>
          <a:prstGeom prst="rect">
            <a:avLst/>
          </a:prstGeom>
        </p:spPr>
        <p:txBody>
          <a:bodyPr wrap="none" lIns="91432" tIns="45716" rIns="91432" bIns="45716">
            <a:spAutoFit/>
          </a:bodyPr>
          <a:lstStyle/>
          <a:p>
            <a:r>
              <a:rPr lang="fr-FR" sz="4800" b="1" dirty="0" smtClean="0">
                <a:ln w="25400">
                  <a:solidFill>
                    <a:prstClr val="black"/>
                  </a:solidFill>
                </a:ln>
                <a:solidFill>
                  <a:srgbClr val="FFFF00"/>
                </a:solidFill>
              </a:rPr>
              <a:t>1</a:t>
            </a:r>
            <a:endParaRPr lang="fr-FR" sz="800" dirty="0"/>
          </a:p>
        </p:txBody>
      </p:sp>
      <p:pic>
        <p:nvPicPr>
          <p:cNvPr id="9" name="L Alsace, ses traditions, 1 son folklore bagad.wav">
            <a:hlinkClick r:id="" action="ppaction://media"/>
          </p:cNvPr>
          <p:cNvPicPr>
            <a:picLocks noRot="1" noChangeAspect="1"/>
          </p:cNvPicPr>
          <p:nvPr>
            <a:wavAudioFile r:embed="rId1" name="L Alsace, ses traditions, 1 son folklore bagad.wav"/>
          </p:nvPr>
        </p:nvPicPr>
        <p:blipFill>
          <a:blip r:embed="rId5" cstate="print"/>
          <a:stretch>
            <a:fillRect/>
          </a:stretch>
        </p:blipFill>
        <p:spPr>
          <a:xfrm>
            <a:off x="4536405" y="3096543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slow" advTm="24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8950"/>
                            </p:stCondLst>
                            <p:childTnLst>
                              <p:par>
                                <p:cTn id="22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4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950"/>
                            </p:stCondLst>
                            <p:childTnLst>
                              <p:par>
                                <p:cTn id="26" presetID="9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3950"/>
                            </p:stCondLst>
                            <p:childTnLst>
                              <p:par>
                                <p:cTn id="30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33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2" grpId="0"/>
      <p:bldP spid="3" grpId="0"/>
      <p:bldP spid="5" grpId="0"/>
      <p:bldP spid="8" grpId="0"/>
      <p:bldP spid="1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18278094_1454242242440331_703448028183322930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3840692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17603778_1454240865773802_788774920166135667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0035" y="0"/>
            <a:ext cx="3840692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18296840_1454241365773752_388394772177685093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800071" y="0"/>
            <a:ext cx="3840692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18322976_1454241652440390_513140970168268795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0035" y="0"/>
            <a:ext cx="3840692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18328644_1454241942440361_95837097212228858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800071" y="0"/>
            <a:ext cx="3840692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18323524_1454241142440441_404923007444540688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3840692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23924520_1461993858331836_740570791082477455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0035" y="0"/>
            <a:ext cx="3840692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18372275_1454242112440344_695608112722192667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800071" y="0"/>
            <a:ext cx="3840692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18374263_1454240849107137_588618955482092337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0035" y="0"/>
            <a:ext cx="3840692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18376707_1454241102440445_817398367241628645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3840692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24062818_1461994104998478_165739681140140692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0035" y="0"/>
            <a:ext cx="3840692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524130587_1461994021665153_632532379792574682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0035" y="0"/>
            <a:ext cx="3840692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24340209_1461994044998484_658140327495972795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3840692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24222773_1462002438330978_221417953425110431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0035" y="0"/>
            <a:ext cx="3840692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24486193_1461994001665155_326590184563222662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800071" y="0"/>
            <a:ext cx="3840692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524665218_1461994158331806_279176356479291137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0035" y="0"/>
            <a:ext cx="3840692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24163761_1462002748330947_34625239568021345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3840692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24887054_1461994084998480_525094615926652529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0035" y="0"/>
            <a:ext cx="3840692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24889336_1462004091664146_453247545940632051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800071" y="0"/>
            <a:ext cx="3840692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24899656_1462000634997825_389684353737047880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0035" y="0"/>
            <a:ext cx="3840692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25114918_1462003148330907_796830653769674018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3840692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24168960_1462002451664310_485742840415234168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0035" y="0"/>
            <a:ext cx="3840692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25301714_1461994234998465_724608362967094050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800071" y="0"/>
            <a:ext cx="3840692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2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3418681" y="4145201"/>
            <a:ext cx="1782694" cy="638873"/>
          </a:xfrm>
          <a:prstGeom prst="rect">
            <a:avLst/>
          </a:prstGeom>
          <a:noFill/>
        </p:spPr>
        <p:txBody>
          <a:bodyPr wrap="none" lIns="99286" tIns="49643" rIns="99286" bIns="49643" rtlCol="0">
            <a:spAutoFit/>
          </a:bodyPr>
          <a:lstStyle/>
          <a:p>
            <a:pPr defTabSz="893657"/>
            <a:r>
              <a:rPr lang="fr-FR" sz="3500" b="1" dirty="0">
                <a:ln w="0">
                  <a:solidFill>
                    <a:prstClr val="black"/>
                  </a:solidFill>
                </a:ln>
                <a:solidFill>
                  <a:srgbClr val="FFFF00"/>
                </a:solidFill>
                <a:latin typeface="Footlight MT Light" pitchFamily="18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4245242" y="210435"/>
            <a:ext cx="1008000" cy="576000"/>
          </a:xfrm>
          <a:prstGeom prst="star12">
            <a:avLst>
              <a:gd name="adj" fmla="val 39160"/>
            </a:avLst>
          </a:prstGeom>
          <a:solidFill>
            <a:srgbClr val="FFFF00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9286" tIns="49643" rIns="99286" bIns="49643" rtlCol="0" anchor="ctr"/>
          <a:lstStyle/>
          <a:p>
            <a:pPr algn="ctr" defTabSz="893657"/>
            <a:r>
              <a:rPr lang="fr-FR" sz="1200" dirty="0" smtClean="0">
                <a:solidFill>
                  <a:srgbClr val="FF0000"/>
                </a:solidFill>
                <a:latin typeface="Rockwell" pitchFamily="18" charset="0"/>
              </a:rPr>
              <a:t>2545</a:t>
            </a:r>
            <a:endParaRPr lang="fr-FR" sz="12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75136" y="3122752"/>
            <a:ext cx="2952231" cy="2146970"/>
          </a:xfrm>
          <a:prstGeom prst="rect">
            <a:avLst/>
          </a:prstGeom>
          <a:noFill/>
        </p:spPr>
        <p:txBody>
          <a:bodyPr wrap="square" lIns="99286" tIns="49643" rIns="99286" bIns="49643" rtlCol="0">
            <a:spAutoFit/>
          </a:bodyPr>
          <a:lstStyle/>
          <a:p>
            <a:pPr algn="ctr" defTabSz="893657"/>
            <a:r>
              <a:rPr lang="en-US" sz="3500" b="1" dirty="0" err="1" smtClean="0">
                <a:ln w="0">
                  <a:solidFill>
                    <a:prstClr val="black"/>
                  </a:solidFill>
                </a:ln>
                <a:solidFill>
                  <a:srgbClr val="FFFF00"/>
                </a:solidFill>
                <a:latin typeface="Footlight MT Light" pitchFamily="18" charset="0"/>
              </a:rPr>
              <a:t>Musique</a:t>
            </a:r>
            <a:endParaRPr lang="en-US" sz="3500" b="1" dirty="0" smtClean="0">
              <a:ln w="0">
                <a:solidFill>
                  <a:prstClr val="black"/>
                </a:solidFill>
              </a:ln>
              <a:solidFill>
                <a:srgbClr val="FFFF00"/>
              </a:solidFill>
              <a:latin typeface="Footlight MT Light" pitchFamily="18" charset="0"/>
            </a:endParaRPr>
          </a:p>
          <a:p>
            <a:pPr algn="ctr" defTabSz="893657"/>
            <a:r>
              <a:rPr lang="en-US" sz="3500" b="1" dirty="0" err="1" smtClean="0">
                <a:ln w="0">
                  <a:solidFill>
                    <a:prstClr val="black"/>
                  </a:solidFill>
                </a:ln>
                <a:solidFill>
                  <a:srgbClr val="FFFF00"/>
                </a:solidFill>
                <a:latin typeface="Footlight MT Light" pitchFamily="18" charset="0"/>
              </a:rPr>
              <a:t>folklorique</a:t>
            </a:r>
            <a:r>
              <a:rPr lang="en-US" sz="3500" b="1" dirty="0" smtClean="0">
                <a:ln w="0">
                  <a:solidFill>
                    <a:prstClr val="black"/>
                  </a:solidFill>
                </a:ln>
                <a:solidFill>
                  <a:srgbClr val="FFFF00"/>
                </a:solidFill>
                <a:latin typeface="Footlight MT Light" pitchFamily="18" charset="0"/>
              </a:rPr>
              <a:t> </a:t>
            </a:r>
          </a:p>
          <a:p>
            <a:pPr algn="ctr" defTabSz="893657"/>
            <a:r>
              <a:rPr lang="en-US" sz="3500" b="1" dirty="0" smtClean="0">
                <a:ln w="0">
                  <a:solidFill>
                    <a:prstClr val="black"/>
                  </a:solidFill>
                </a:ln>
                <a:solidFill>
                  <a:srgbClr val="FFFF00"/>
                </a:solidFill>
                <a:latin typeface="Footlight MT Light" pitchFamily="18" charset="0"/>
              </a:rPr>
              <a:t> </a:t>
            </a:r>
            <a:r>
              <a:rPr lang="en-US" sz="3500" b="1" dirty="0" err="1" smtClean="0">
                <a:ln w="0">
                  <a:solidFill>
                    <a:prstClr val="black"/>
                  </a:solidFill>
                </a:ln>
                <a:solidFill>
                  <a:srgbClr val="FFFF00"/>
                </a:solidFill>
                <a:latin typeface="Footlight MT Light" pitchFamily="18" charset="0"/>
              </a:rPr>
              <a:t>alsacienne</a:t>
            </a:r>
            <a:endParaRPr lang="en-US" sz="3500" b="1" dirty="0" smtClean="0">
              <a:ln w="0">
                <a:solidFill>
                  <a:prstClr val="black"/>
                </a:solidFill>
              </a:ln>
              <a:solidFill>
                <a:srgbClr val="FFFF00"/>
              </a:solidFill>
              <a:latin typeface="Footlight MT Light" pitchFamily="18" charset="0"/>
            </a:endParaRPr>
          </a:p>
          <a:p>
            <a:pPr algn="ctr" defTabSz="893657"/>
            <a:r>
              <a:rPr lang="en-US" sz="2400" b="1" dirty="0" smtClean="0">
                <a:ln w="0">
                  <a:solidFill>
                    <a:prstClr val="black"/>
                  </a:solidFill>
                </a:ln>
                <a:solidFill>
                  <a:srgbClr val="FFFF00"/>
                </a:solidFill>
                <a:latin typeface="Footlight MT Light" pitchFamily="18" charset="0"/>
              </a:rPr>
              <a:t>et  </a:t>
            </a:r>
            <a:r>
              <a:rPr lang="en-US" sz="2400" b="1" dirty="0" err="1" smtClean="0">
                <a:ln w="0">
                  <a:solidFill>
                    <a:prstClr val="black"/>
                  </a:solidFill>
                </a:ln>
                <a:solidFill>
                  <a:srgbClr val="FFFF00"/>
                </a:solidFill>
                <a:latin typeface="Footlight MT Light" pitchFamily="18" charset="0"/>
              </a:rPr>
              <a:t>Bagad</a:t>
            </a:r>
            <a:r>
              <a:rPr lang="en-US" sz="2400" b="1" dirty="0" smtClean="0">
                <a:ln w="0">
                  <a:solidFill>
                    <a:prstClr val="black"/>
                  </a:solidFill>
                </a:ln>
                <a:solidFill>
                  <a:srgbClr val="FFFF00"/>
                </a:solidFill>
                <a:latin typeface="Footlight MT Light" pitchFamily="18" charset="0"/>
              </a:rPr>
              <a:t>  Strasbourg</a:t>
            </a:r>
            <a:endParaRPr lang="fr-FR" sz="2400" b="1" dirty="0">
              <a:ln w="0">
                <a:solidFill>
                  <a:prstClr val="black"/>
                </a:solidFill>
              </a:ln>
              <a:solidFill>
                <a:srgbClr val="FFFF00"/>
              </a:solidFill>
              <a:latin typeface="Footlight MT Light" pitchFamily="18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5860410" y="4145201"/>
            <a:ext cx="1674331" cy="638873"/>
          </a:xfrm>
          <a:prstGeom prst="rect">
            <a:avLst/>
          </a:prstGeom>
          <a:noFill/>
        </p:spPr>
        <p:txBody>
          <a:bodyPr wrap="none" lIns="99286" tIns="49643" rIns="99286" bIns="49643" rtlCol="0">
            <a:spAutoFit/>
          </a:bodyPr>
          <a:lstStyle/>
          <a:p>
            <a:pPr defTabSz="893657"/>
            <a:r>
              <a:rPr lang="fr-FR" sz="3500" b="1" dirty="0" smtClean="0">
                <a:ln w="0">
                  <a:solidFill>
                    <a:prstClr val="black"/>
                  </a:solidFill>
                </a:ln>
                <a:solidFill>
                  <a:srgbClr val="FFFF00"/>
                </a:solidFill>
                <a:latin typeface="Footlight MT Light" pitchFamily="18" charset="0"/>
              </a:rPr>
              <a:t>Internet</a:t>
            </a:r>
            <a:endParaRPr lang="fr-FR" sz="4000" b="1" dirty="0" smtClean="0">
              <a:ln w="0">
                <a:solidFill>
                  <a:prstClr val="black"/>
                </a:solidFill>
              </a:ln>
              <a:solidFill>
                <a:srgbClr val="FFFF00"/>
              </a:solidFill>
              <a:latin typeface="Footlight MT Light" pitchFamily="18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4282608" y="1580797"/>
            <a:ext cx="969953" cy="300310"/>
          </a:xfrm>
          <a:prstGeom prst="rect">
            <a:avLst/>
          </a:prstGeom>
          <a:noFill/>
        </p:spPr>
        <p:txBody>
          <a:bodyPr wrap="none" lIns="99286" tIns="49643" rIns="99286" bIns="49643" rtlCol="0">
            <a:spAutoFit/>
          </a:bodyPr>
          <a:lstStyle/>
          <a:p>
            <a:pPr defTabSz="893657"/>
            <a:r>
              <a:rPr lang="fr-FR" sz="1300" b="1" dirty="0" smtClean="0">
                <a:solidFill>
                  <a:srgbClr val="FF0000"/>
                </a:solidFill>
              </a:rPr>
              <a:t>01.08.2025</a:t>
            </a:r>
            <a:endParaRPr lang="fr-FR" sz="13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81007" y="3091335"/>
            <a:ext cx="1496991" cy="74480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9" name="Image 8" descr="x1pxoywqu4sjf7merrxvdyzkitz9bv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019815" y="772557"/>
            <a:ext cx="1127002" cy="764336"/>
          </a:xfrm>
          <a:prstGeom prst="rect">
            <a:avLst/>
          </a:prstGeom>
        </p:spPr>
      </p:pic>
      <p:pic>
        <p:nvPicPr>
          <p:cNvPr id="12" name="Image 11" descr="Alpengold-396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-1800000">
            <a:off x="287933" y="1440359"/>
            <a:ext cx="1800000" cy="1800000"/>
          </a:xfrm>
          <a:prstGeom prst="rect">
            <a:avLst/>
          </a:prstGeom>
        </p:spPr>
      </p:pic>
      <p:pic>
        <p:nvPicPr>
          <p:cNvPr id="13" name="Image 12" descr="Alpengold-Stubach-Klassik-48-16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2700000">
            <a:off x="1368000" y="377482"/>
            <a:ext cx="1944000" cy="1620000"/>
          </a:xfrm>
          <a:prstGeom prst="rect">
            <a:avLst/>
          </a:prstGeom>
        </p:spPr>
      </p:pic>
      <p:pic>
        <p:nvPicPr>
          <p:cNvPr id="17" name="Image 16" descr="b1sport-2891727_960_720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616525" y="936303"/>
            <a:ext cx="2478000" cy="2160000"/>
          </a:xfrm>
          <a:prstGeom prst="rect">
            <a:avLst/>
          </a:prstGeom>
        </p:spPr>
      </p:pic>
      <p:pic>
        <p:nvPicPr>
          <p:cNvPr id="21" name="Image 20" descr="0021.gif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 flipH="1">
            <a:off x="2376165" y="1728391"/>
            <a:ext cx="905139" cy="1800000"/>
          </a:xfrm>
          <a:prstGeom prst="rect">
            <a:avLst/>
          </a:prstGeom>
        </p:spPr>
      </p:pic>
      <p:pic>
        <p:nvPicPr>
          <p:cNvPr id="23" name="Image 22" descr="0001.gif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72000" y="72000"/>
            <a:ext cx="905139" cy="1800000"/>
          </a:xfrm>
          <a:prstGeom prst="rect">
            <a:avLst/>
          </a:prstGeom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6" presetID="24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8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9" presetID="24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" dur="1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2" presetID="24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4" dur="1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000"/>
                            </p:stCondLst>
                            <p:childTnLst>
                              <p:par>
                                <p:cTn id="2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8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8000"/>
                            </p:stCondLst>
                            <p:childTnLst>
                              <p:par>
                                <p:cTn id="30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000"/>
                            </p:stCondLst>
                            <p:childTnLst>
                              <p:par>
                                <p:cTn id="34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6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2000"/>
                            </p:stCondLst>
                            <p:childTnLst>
                              <p:par>
                                <p:cTn id="38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0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4000"/>
                            </p:stCondLst>
                            <p:childTnLst>
                              <p:par>
                                <p:cTn id="42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4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6000"/>
                            </p:stCondLst>
                            <p:childTnLst>
                              <p:par>
                                <p:cTn id="4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8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/>
      <p:bldP spid="11" grpId="0"/>
      <p:bldP spid="5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192</TotalTime>
  <Words>55</Words>
  <Application>Microsoft Office PowerPoint</Application>
  <PresentationFormat>Personnalisé</PresentationFormat>
  <Paragraphs>18</Paragraphs>
  <Slides>53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3</vt:i4>
      </vt:variant>
      <vt:variant>
        <vt:lpstr>Titres des diapositives</vt:lpstr>
      </vt:variant>
      <vt:variant>
        <vt:i4>53</vt:i4>
      </vt:variant>
    </vt:vector>
  </HeadingPairs>
  <TitlesOfParts>
    <vt:vector size="56" baseType="lpstr">
      <vt:lpstr>Thème Office</vt:lpstr>
      <vt:lpstr>2_Thème Office</vt:lpstr>
      <vt:lpstr>1_Thème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 albenesius</dc:creator>
  <cp:lastModifiedBy>Roland albenesius</cp:lastModifiedBy>
  <cp:revision>32</cp:revision>
  <dcterms:created xsi:type="dcterms:W3CDTF">2025-08-01T14:11:17Z</dcterms:created>
  <dcterms:modified xsi:type="dcterms:W3CDTF">2025-08-01T17:32:17Z</dcterms:modified>
</cp:coreProperties>
</file>