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57" r:id="rId3"/>
    <p:sldId id="319" r:id="rId4"/>
    <p:sldId id="320" r:id="rId5"/>
    <p:sldId id="321" r:id="rId6"/>
    <p:sldId id="322" r:id="rId7"/>
    <p:sldId id="323" r:id="rId8"/>
    <p:sldId id="324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295" r:id="rId39"/>
    <p:sldId id="296" r:id="rId40"/>
    <p:sldId id="297" r:id="rId41"/>
    <p:sldId id="298" r:id="rId42"/>
    <p:sldId id="299" r:id="rId43"/>
    <p:sldId id="300" r:id="rId44"/>
    <p:sldId id="301" r:id="rId45"/>
    <p:sldId id="302" r:id="rId46"/>
    <p:sldId id="303" r:id="rId47"/>
    <p:sldId id="304" r:id="rId48"/>
    <p:sldId id="305" r:id="rId49"/>
    <p:sldId id="306" r:id="rId50"/>
    <p:sldId id="307" r:id="rId51"/>
    <p:sldId id="308" r:id="rId52"/>
    <p:sldId id="309" r:id="rId53"/>
    <p:sldId id="310" r:id="rId54"/>
    <p:sldId id="311" r:id="rId55"/>
    <p:sldId id="312" r:id="rId56"/>
    <p:sldId id="313" r:id="rId57"/>
    <p:sldId id="314" r:id="rId58"/>
    <p:sldId id="315" r:id="rId59"/>
    <p:sldId id="316" r:id="rId60"/>
    <p:sldId id="317" r:id="rId61"/>
    <p:sldId id="318" r:id="rId62"/>
    <p:sldId id="325" r:id="rId63"/>
    <p:sldId id="258" r:id="rId64"/>
  </p:sldIdLst>
  <p:sldSz cx="8328025" cy="6238875"/>
  <p:notesSz cx="6858000" cy="9144000"/>
  <p:defaultTextStyle>
    <a:defPPr>
      <a:defRPr lang="fr-FR"/>
    </a:defPPr>
    <a:lvl1pPr marL="0" algn="l" defTabSz="91428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43" algn="l" defTabSz="91428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287" algn="l" defTabSz="91428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430" algn="l" defTabSz="91428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575" algn="l" defTabSz="91428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718" algn="l" defTabSz="91428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862" algn="l" defTabSz="91428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005" algn="l" defTabSz="91428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149" algn="l" defTabSz="91428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UdBw1RqAM1PWnp1Q7R51w==" hashData="dZVwaErbbhZKEDw9F+oO7YMnq2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618" y="-82"/>
      </p:cViewPr>
      <p:guideLst>
        <p:guide orient="horz" pos="1965"/>
        <p:guide pos="262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theme" Target="theme/theme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24607" y="1938098"/>
            <a:ext cx="7078822" cy="133731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49204" y="3535366"/>
            <a:ext cx="5829618" cy="159437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853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706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560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413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267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120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973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827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57863" y="4009059"/>
            <a:ext cx="7078822" cy="1239111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57863" y="2644306"/>
            <a:ext cx="7078822" cy="1364753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8534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7068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5602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4136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42670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91205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9739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8273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16402" y="1455747"/>
            <a:ext cx="3678210" cy="4117369"/>
          </a:xfr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233416" y="1455747"/>
            <a:ext cx="3678210" cy="4117369"/>
          </a:xfr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16403" y="1396526"/>
            <a:ext cx="3679657" cy="582006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85342" indent="0">
              <a:buNone/>
              <a:defRPr sz="2100" b="1"/>
            </a:lvl2pPr>
            <a:lvl3pPr marL="970685" indent="0">
              <a:buNone/>
              <a:defRPr sz="1900" b="1"/>
            </a:lvl3pPr>
            <a:lvl4pPr marL="1456024" indent="0">
              <a:buNone/>
              <a:defRPr sz="1700" b="1"/>
            </a:lvl4pPr>
            <a:lvl5pPr marL="1941367" indent="0">
              <a:buNone/>
              <a:defRPr sz="1700" b="1"/>
            </a:lvl5pPr>
            <a:lvl6pPr marL="2426708" indent="0">
              <a:buNone/>
              <a:defRPr sz="1700" b="1"/>
            </a:lvl6pPr>
            <a:lvl7pPr marL="2912050" indent="0">
              <a:buNone/>
              <a:defRPr sz="1700" b="1"/>
            </a:lvl7pPr>
            <a:lvl8pPr marL="3397391" indent="0">
              <a:buNone/>
              <a:defRPr sz="1700" b="1"/>
            </a:lvl8pPr>
            <a:lvl9pPr marL="3882734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16403" y="1978537"/>
            <a:ext cx="3679657" cy="3594575"/>
          </a:xfrm>
        </p:spPr>
        <p:txBody>
          <a:bodyPr/>
          <a:lstStyle>
            <a:lvl1pPr>
              <a:defRPr sz="2600"/>
            </a:lvl1pPr>
            <a:lvl2pPr>
              <a:defRPr sz="21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230527" y="1396526"/>
            <a:ext cx="3681102" cy="582006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85342" indent="0">
              <a:buNone/>
              <a:defRPr sz="2100" b="1"/>
            </a:lvl2pPr>
            <a:lvl3pPr marL="970685" indent="0">
              <a:buNone/>
              <a:defRPr sz="1900" b="1"/>
            </a:lvl3pPr>
            <a:lvl4pPr marL="1456024" indent="0">
              <a:buNone/>
              <a:defRPr sz="1700" b="1"/>
            </a:lvl4pPr>
            <a:lvl5pPr marL="1941367" indent="0">
              <a:buNone/>
              <a:defRPr sz="1700" b="1"/>
            </a:lvl5pPr>
            <a:lvl6pPr marL="2426708" indent="0">
              <a:buNone/>
              <a:defRPr sz="1700" b="1"/>
            </a:lvl6pPr>
            <a:lvl7pPr marL="2912050" indent="0">
              <a:buNone/>
              <a:defRPr sz="1700" b="1"/>
            </a:lvl7pPr>
            <a:lvl8pPr marL="3397391" indent="0">
              <a:buNone/>
              <a:defRPr sz="1700" b="1"/>
            </a:lvl8pPr>
            <a:lvl9pPr marL="3882734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230527" y="1978537"/>
            <a:ext cx="3681102" cy="3594575"/>
          </a:xfrm>
        </p:spPr>
        <p:txBody>
          <a:bodyPr/>
          <a:lstStyle>
            <a:lvl1pPr>
              <a:defRPr sz="2600"/>
            </a:lvl1pPr>
            <a:lvl2pPr>
              <a:defRPr sz="21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16409" y="248403"/>
            <a:ext cx="2739862" cy="1057144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256029" y="248402"/>
            <a:ext cx="4655597" cy="5324707"/>
          </a:xfrm>
        </p:spPr>
        <p:txBody>
          <a:bodyPr/>
          <a:lstStyle>
            <a:lvl1pPr>
              <a:defRPr sz="3300"/>
            </a:lvl1pPr>
            <a:lvl2pPr>
              <a:defRPr sz="2800"/>
            </a:lvl2pPr>
            <a:lvl3pPr>
              <a:defRPr sz="26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16409" y="1305543"/>
            <a:ext cx="2739862" cy="4267563"/>
          </a:xfrm>
        </p:spPr>
        <p:txBody>
          <a:bodyPr/>
          <a:lstStyle>
            <a:lvl1pPr marL="0" indent="0">
              <a:buNone/>
              <a:defRPr sz="1500"/>
            </a:lvl1pPr>
            <a:lvl2pPr marL="485342" indent="0">
              <a:buNone/>
              <a:defRPr sz="1300"/>
            </a:lvl2pPr>
            <a:lvl3pPr marL="970685" indent="0">
              <a:buNone/>
              <a:defRPr sz="1100"/>
            </a:lvl3pPr>
            <a:lvl4pPr marL="1456024" indent="0">
              <a:buNone/>
              <a:defRPr sz="1000"/>
            </a:lvl4pPr>
            <a:lvl5pPr marL="1941367" indent="0">
              <a:buNone/>
              <a:defRPr sz="1000"/>
            </a:lvl5pPr>
            <a:lvl6pPr marL="2426708" indent="0">
              <a:buNone/>
              <a:defRPr sz="1000"/>
            </a:lvl6pPr>
            <a:lvl7pPr marL="2912050" indent="0">
              <a:buNone/>
              <a:defRPr sz="1000"/>
            </a:lvl7pPr>
            <a:lvl8pPr marL="3397391" indent="0">
              <a:buNone/>
              <a:defRPr sz="1000"/>
            </a:lvl8pPr>
            <a:lvl9pPr marL="3882734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32353" y="4367213"/>
            <a:ext cx="4996815" cy="515574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32353" y="557462"/>
            <a:ext cx="4996815" cy="3743325"/>
          </a:xfrm>
        </p:spPr>
        <p:txBody>
          <a:bodyPr/>
          <a:lstStyle>
            <a:lvl1pPr marL="0" indent="0">
              <a:buNone/>
              <a:defRPr sz="3300"/>
            </a:lvl1pPr>
            <a:lvl2pPr marL="485342" indent="0">
              <a:buNone/>
              <a:defRPr sz="2800"/>
            </a:lvl2pPr>
            <a:lvl3pPr marL="970685" indent="0">
              <a:buNone/>
              <a:defRPr sz="2600"/>
            </a:lvl3pPr>
            <a:lvl4pPr marL="1456024" indent="0">
              <a:buNone/>
              <a:defRPr sz="2100"/>
            </a:lvl4pPr>
            <a:lvl5pPr marL="1941367" indent="0">
              <a:buNone/>
              <a:defRPr sz="2100"/>
            </a:lvl5pPr>
            <a:lvl6pPr marL="2426708" indent="0">
              <a:buNone/>
              <a:defRPr sz="2100"/>
            </a:lvl6pPr>
            <a:lvl7pPr marL="2912050" indent="0">
              <a:buNone/>
              <a:defRPr sz="2100"/>
            </a:lvl7pPr>
            <a:lvl8pPr marL="3397391" indent="0">
              <a:buNone/>
              <a:defRPr sz="2100"/>
            </a:lvl8pPr>
            <a:lvl9pPr marL="3882734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32353" y="4882795"/>
            <a:ext cx="4996815" cy="732200"/>
          </a:xfrm>
        </p:spPr>
        <p:txBody>
          <a:bodyPr/>
          <a:lstStyle>
            <a:lvl1pPr marL="0" indent="0">
              <a:buNone/>
              <a:defRPr sz="1500"/>
            </a:lvl1pPr>
            <a:lvl2pPr marL="485342" indent="0">
              <a:buNone/>
              <a:defRPr sz="1300"/>
            </a:lvl2pPr>
            <a:lvl3pPr marL="970685" indent="0">
              <a:buNone/>
              <a:defRPr sz="1100"/>
            </a:lvl3pPr>
            <a:lvl4pPr marL="1456024" indent="0">
              <a:buNone/>
              <a:defRPr sz="1000"/>
            </a:lvl4pPr>
            <a:lvl5pPr marL="1941367" indent="0">
              <a:buNone/>
              <a:defRPr sz="1000"/>
            </a:lvl5pPr>
            <a:lvl6pPr marL="2426708" indent="0">
              <a:buNone/>
              <a:defRPr sz="1000"/>
            </a:lvl6pPr>
            <a:lvl7pPr marL="2912050" indent="0">
              <a:buNone/>
              <a:defRPr sz="1000"/>
            </a:lvl7pPr>
            <a:lvl8pPr marL="3397391" indent="0">
              <a:buNone/>
              <a:defRPr sz="1000"/>
            </a:lvl8pPr>
            <a:lvl9pPr marL="3882734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037819" y="249849"/>
            <a:ext cx="1873806" cy="532326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16402" y="249849"/>
            <a:ext cx="5482616" cy="532326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24606" y="1938097"/>
            <a:ext cx="7078822" cy="133731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49204" y="3535365"/>
            <a:ext cx="5829618" cy="159437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854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708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562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416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270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124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978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832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57862" y="4009059"/>
            <a:ext cx="7078822" cy="1239111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57862" y="2644306"/>
            <a:ext cx="7078822" cy="1364753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8540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7080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5620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4160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42700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91240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9781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8321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16402" y="1455746"/>
            <a:ext cx="3678210" cy="4117369"/>
          </a:xfr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233415" y="1455746"/>
            <a:ext cx="3678210" cy="4117369"/>
          </a:xfr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16403" y="1396526"/>
            <a:ext cx="3679657" cy="582006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85402" indent="0">
              <a:buNone/>
              <a:defRPr sz="2100" b="1"/>
            </a:lvl2pPr>
            <a:lvl3pPr marL="970805" indent="0">
              <a:buNone/>
              <a:defRPr sz="1900" b="1"/>
            </a:lvl3pPr>
            <a:lvl4pPr marL="1456204" indent="0">
              <a:buNone/>
              <a:defRPr sz="1700" b="1"/>
            </a:lvl4pPr>
            <a:lvl5pPr marL="1941607" indent="0">
              <a:buNone/>
              <a:defRPr sz="1700" b="1"/>
            </a:lvl5pPr>
            <a:lvl6pPr marL="2427007" indent="0">
              <a:buNone/>
              <a:defRPr sz="1700" b="1"/>
            </a:lvl6pPr>
            <a:lvl7pPr marL="2912409" indent="0">
              <a:buNone/>
              <a:defRPr sz="1700" b="1"/>
            </a:lvl7pPr>
            <a:lvl8pPr marL="3397810" indent="0">
              <a:buNone/>
              <a:defRPr sz="1700" b="1"/>
            </a:lvl8pPr>
            <a:lvl9pPr marL="3883213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16403" y="1978536"/>
            <a:ext cx="3679657" cy="3594575"/>
          </a:xfrm>
        </p:spPr>
        <p:txBody>
          <a:bodyPr/>
          <a:lstStyle>
            <a:lvl1pPr>
              <a:defRPr sz="2600"/>
            </a:lvl1pPr>
            <a:lvl2pPr>
              <a:defRPr sz="21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230526" y="1396526"/>
            <a:ext cx="3681102" cy="582006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85402" indent="0">
              <a:buNone/>
              <a:defRPr sz="2100" b="1"/>
            </a:lvl2pPr>
            <a:lvl3pPr marL="970805" indent="0">
              <a:buNone/>
              <a:defRPr sz="1900" b="1"/>
            </a:lvl3pPr>
            <a:lvl4pPr marL="1456204" indent="0">
              <a:buNone/>
              <a:defRPr sz="1700" b="1"/>
            </a:lvl4pPr>
            <a:lvl5pPr marL="1941607" indent="0">
              <a:buNone/>
              <a:defRPr sz="1700" b="1"/>
            </a:lvl5pPr>
            <a:lvl6pPr marL="2427007" indent="0">
              <a:buNone/>
              <a:defRPr sz="1700" b="1"/>
            </a:lvl6pPr>
            <a:lvl7pPr marL="2912409" indent="0">
              <a:buNone/>
              <a:defRPr sz="1700" b="1"/>
            </a:lvl7pPr>
            <a:lvl8pPr marL="3397810" indent="0">
              <a:buNone/>
              <a:defRPr sz="1700" b="1"/>
            </a:lvl8pPr>
            <a:lvl9pPr marL="3883213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230526" y="1978536"/>
            <a:ext cx="3681102" cy="3594575"/>
          </a:xfrm>
        </p:spPr>
        <p:txBody>
          <a:bodyPr/>
          <a:lstStyle>
            <a:lvl1pPr>
              <a:defRPr sz="2600"/>
            </a:lvl1pPr>
            <a:lvl2pPr>
              <a:defRPr sz="21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16409" y="248402"/>
            <a:ext cx="2739862" cy="1057144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256029" y="248401"/>
            <a:ext cx="4655597" cy="5324707"/>
          </a:xfrm>
        </p:spPr>
        <p:txBody>
          <a:bodyPr/>
          <a:lstStyle>
            <a:lvl1pPr>
              <a:defRPr sz="3300"/>
            </a:lvl1pPr>
            <a:lvl2pPr>
              <a:defRPr sz="2800"/>
            </a:lvl2pPr>
            <a:lvl3pPr>
              <a:defRPr sz="26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16409" y="1305543"/>
            <a:ext cx="2739862" cy="4267563"/>
          </a:xfrm>
        </p:spPr>
        <p:txBody>
          <a:bodyPr/>
          <a:lstStyle>
            <a:lvl1pPr marL="0" indent="0">
              <a:buNone/>
              <a:defRPr sz="1500"/>
            </a:lvl1pPr>
            <a:lvl2pPr marL="485402" indent="0">
              <a:buNone/>
              <a:defRPr sz="1300"/>
            </a:lvl2pPr>
            <a:lvl3pPr marL="970805" indent="0">
              <a:buNone/>
              <a:defRPr sz="1100"/>
            </a:lvl3pPr>
            <a:lvl4pPr marL="1456204" indent="0">
              <a:buNone/>
              <a:defRPr sz="1000"/>
            </a:lvl4pPr>
            <a:lvl5pPr marL="1941607" indent="0">
              <a:buNone/>
              <a:defRPr sz="1000"/>
            </a:lvl5pPr>
            <a:lvl6pPr marL="2427007" indent="0">
              <a:buNone/>
              <a:defRPr sz="1000"/>
            </a:lvl6pPr>
            <a:lvl7pPr marL="2912409" indent="0">
              <a:buNone/>
              <a:defRPr sz="1000"/>
            </a:lvl7pPr>
            <a:lvl8pPr marL="3397810" indent="0">
              <a:buNone/>
              <a:defRPr sz="1000"/>
            </a:lvl8pPr>
            <a:lvl9pPr marL="3883213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32353" y="4367213"/>
            <a:ext cx="4996815" cy="515574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32353" y="557461"/>
            <a:ext cx="4996815" cy="3743325"/>
          </a:xfrm>
        </p:spPr>
        <p:txBody>
          <a:bodyPr/>
          <a:lstStyle>
            <a:lvl1pPr marL="0" indent="0">
              <a:buNone/>
              <a:defRPr sz="3300"/>
            </a:lvl1pPr>
            <a:lvl2pPr marL="485402" indent="0">
              <a:buNone/>
              <a:defRPr sz="2800"/>
            </a:lvl2pPr>
            <a:lvl3pPr marL="970805" indent="0">
              <a:buNone/>
              <a:defRPr sz="2600"/>
            </a:lvl3pPr>
            <a:lvl4pPr marL="1456204" indent="0">
              <a:buNone/>
              <a:defRPr sz="2100"/>
            </a:lvl4pPr>
            <a:lvl5pPr marL="1941607" indent="0">
              <a:buNone/>
              <a:defRPr sz="2100"/>
            </a:lvl5pPr>
            <a:lvl6pPr marL="2427007" indent="0">
              <a:buNone/>
              <a:defRPr sz="2100"/>
            </a:lvl6pPr>
            <a:lvl7pPr marL="2912409" indent="0">
              <a:buNone/>
              <a:defRPr sz="2100"/>
            </a:lvl7pPr>
            <a:lvl8pPr marL="3397810" indent="0">
              <a:buNone/>
              <a:defRPr sz="2100"/>
            </a:lvl8pPr>
            <a:lvl9pPr marL="3883213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32353" y="4882794"/>
            <a:ext cx="4996815" cy="732200"/>
          </a:xfrm>
        </p:spPr>
        <p:txBody>
          <a:bodyPr/>
          <a:lstStyle>
            <a:lvl1pPr marL="0" indent="0">
              <a:buNone/>
              <a:defRPr sz="1500"/>
            </a:lvl1pPr>
            <a:lvl2pPr marL="485402" indent="0">
              <a:buNone/>
              <a:defRPr sz="1300"/>
            </a:lvl2pPr>
            <a:lvl3pPr marL="970805" indent="0">
              <a:buNone/>
              <a:defRPr sz="1100"/>
            </a:lvl3pPr>
            <a:lvl4pPr marL="1456204" indent="0">
              <a:buNone/>
              <a:defRPr sz="1000"/>
            </a:lvl4pPr>
            <a:lvl5pPr marL="1941607" indent="0">
              <a:buNone/>
              <a:defRPr sz="1000"/>
            </a:lvl5pPr>
            <a:lvl6pPr marL="2427007" indent="0">
              <a:buNone/>
              <a:defRPr sz="1000"/>
            </a:lvl6pPr>
            <a:lvl7pPr marL="2912409" indent="0">
              <a:buNone/>
              <a:defRPr sz="1000"/>
            </a:lvl7pPr>
            <a:lvl8pPr marL="3397810" indent="0">
              <a:buNone/>
              <a:defRPr sz="1000"/>
            </a:lvl8pPr>
            <a:lvl9pPr marL="3883213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037819" y="249848"/>
            <a:ext cx="1873806" cy="532326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16402" y="249848"/>
            <a:ext cx="5482616" cy="532326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16406" y="249846"/>
            <a:ext cx="7495223" cy="1039813"/>
          </a:xfrm>
          <a:prstGeom prst="rect">
            <a:avLst/>
          </a:prstGeom>
        </p:spPr>
        <p:txBody>
          <a:bodyPr vert="horz" lIns="97068" tIns="48533" rIns="97068" bIns="4853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16406" y="1455747"/>
            <a:ext cx="7495223" cy="4117369"/>
          </a:xfrm>
          <a:prstGeom prst="rect">
            <a:avLst/>
          </a:prstGeom>
        </p:spPr>
        <p:txBody>
          <a:bodyPr vert="horz" lIns="97068" tIns="48533" rIns="97068" bIns="4853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16401" y="5782514"/>
            <a:ext cx="1943206" cy="332162"/>
          </a:xfrm>
          <a:prstGeom prst="rect">
            <a:avLst/>
          </a:prstGeom>
        </p:spPr>
        <p:txBody>
          <a:bodyPr vert="horz" lIns="97068" tIns="48533" rIns="97068" bIns="48533" rtlCol="0" anchor="ctr"/>
          <a:lstStyle>
            <a:lvl1pPr algn="l" defTabSz="970685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01/08/2025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845410" y="5782514"/>
            <a:ext cx="2637208" cy="332162"/>
          </a:xfrm>
          <a:prstGeom prst="rect">
            <a:avLst/>
          </a:prstGeom>
        </p:spPr>
        <p:txBody>
          <a:bodyPr vert="horz" lIns="97068" tIns="48533" rIns="97068" bIns="48533" rtlCol="0" anchor="ctr"/>
          <a:lstStyle>
            <a:lvl1pPr algn="ctr" defTabSz="970685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968419" y="5782514"/>
            <a:ext cx="1943206" cy="332162"/>
          </a:xfrm>
          <a:prstGeom prst="rect">
            <a:avLst/>
          </a:prstGeom>
        </p:spPr>
        <p:txBody>
          <a:bodyPr vert="horz" lIns="97068" tIns="48533" rIns="97068" bIns="48533" rtlCol="0" anchor="ctr"/>
          <a:lstStyle>
            <a:lvl1pPr algn="r" defTabSz="970685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4000">
    <p:random/>
  </p:transition>
  <p:txStyles>
    <p:titleStyle>
      <a:lvl1pPr algn="ctr" defTabSz="970685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64005" indent="-364005" algn="l" defTabSz="970685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88681" indent="-303338" algn="l" defTabSz="970685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213354" indent="-242671" algn="l" defTabSz="970685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698695" indent="-242671" algn="l" defTabSz="970685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4037" indent="-242671" algn="l" defTabSz="970685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69380" indent="-242671" algn="l" defTabSz="970685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54722" indent="-242671" algn="l" defTabSz="970685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640062" indent="-242671" algn="l" defTabSz="970685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125403" indent="-242671" algn="l" defTabSz="970685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7068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85342" algn="l" defTabSz="97068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70685" algn="l" defTabSz="97068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56024" algn="l" defTabSz="97068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41367" algn="l" defTabSz="97068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26708" algn="l" defTabSz="97068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12050" algn="l" defTabSz="97068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397391" algn="l" defTabSz="97068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82734" algn="l" defTabSz="97068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16406" y="249846"/>
            <a:ext cx="7495223" cy="1039813"/>
          </a:xfrm>
          <a:prstGeom prst="rect">
            <a:avLst/>
          </a:prstGeom>
        </p:spPr>
        <p:txBody>
          <a:bodyPr vert="horz" lIns="97080" tIns="48539" rIns="97080" bIns="48539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16406" y="1455746"/>
            <a:ext cx="7495223" cy="4117369"/>
          </a:xfrm>
          <a:prstGeom prst="rect">
            <a:avLst/>
          </a:prstGeom>
        </p:spPr>
        <p:txBody>
          <a:bodyPr vert="horz" lIns="97080" tIns="48539" rIns="97080" bIns="48539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16401" y="5782514"/>
            <a:ext cx="1943206" cy="332162"/>
          </a:xfrm>
          <a:prstGeom prst="rect">
            <a:avLst/>
          </a:prstGeom>
        </p:spPr>
        <p:txBody>
          <a:bodyPr vert="horz" lIns="97080" tIns="48539" rIns="97080" bIns="48539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70805"/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970805"/>
              <a:t>01/08/2025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845409" y="5782514"/>
            <a:ext cx="2637208" cy="332162"/>
          </a:xfrm>
          <a:prstGeom prst="rect">
            <a:avLst/>
          </a:prstGeom>
        </p:spPr>
        <p:txBody>
          <a:bodyPr vert="horz" lIns="97080" tIns="48539" rIns="97080" bIns="48539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70805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968419" y="5782514"/>
            <a:ext cx="1943206" cy="332162"/>
          </a:xfrm>
          <a:prstGeom prst="rect">
            <a:avLst/>
          </a:prstGeom>
        </p:spPr>
        <p:txBody>
          <a:bodyPr vert="horz" lIns="97080" tIns="48539" rIns="97080" bIns="48539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70805"/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970805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 advTm="4000">
    <p:random/>
  </p:transition>
  <p:txStyles>
    <p:titleStyle>
      <a:lvl1pPr algn="ctr" defTabSz="970805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64050" indent="-364050" algn="l" defTabSz="970805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88778" indent="-303376" algn="l" defTabSz="970805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213504" indent="-242701" algn="l" defTabSz="970805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698904" indent="-242701" algn="l" defTabSz="970805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4307" indent="-242701" algn="l" defTabSz="970805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69710" indent="-242701" algn="l" defTabSz="970805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55111" indent="-242701" algn="l" defTabSz="970805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640511" indent="-242701" algn="l" defTabSz="970805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125912" indent="-242701" algn="l" defTabSz="970805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7080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85402" algn="l" defTabSz="97080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70805" algn="l" defTabSz="97080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56204" algn="l" defTabSz="97080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41607" algn="l" defTabSz="97080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27007" algn="l" defTabSz="97080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12409" algn="l" defTabSz="97080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397810" algn="l" defTabSz="97080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83213" algn="l" defTabSz="97080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gif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69.png"/><Relationship Id="rId5" Type="http://schemas.openxmlformats.org/officeDocument/2006/relationships/image" Target="../media/image68.png"/><Relationship Id="rId4" Type="http://schemas.openxmlformats.org/officeDocument/2006/relationships/image" Target="../media/image6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" y="174920"/>
            <a:ext cx="4380034" cy="1297902"/>
          </a:xfrm>
          <a:prstGeom prst="rect">
            <a:avLst/>
          </a:prstGeom>
        </p:spPr>
        <p:txBody>
          <a:bodyPr wrap="square" lIns="81388" tIns="40695" rIns="81388" bIns="40695">
            <a:spAutoFit/>
          </a:bodyPr>
          <a:lstStyle/>
          <a:p>
            <a:pPr algn="ctr" defTabSz="970565"/>
            <a:r>
              <a:rPr lang="fr-FR" sz="7900" dirty="0">
                <a:ln w="38100">
                  <a:solidFill>
                    <a:srgbClr val="C00000"/>
                  </a:solidFill>
                </a:ln>
                <a:solidFill>
                  <a:prstClr val="black"/>
                </a:solidFill>
                <a:latin typeface="Cinzel Black" pitchFamily="2" charset="0"/>
              </a:rPr>
              <a:t>Bébert</a:t>
            </a:r>
          </a:p>
        </p:txBody>
      </p:sp>
      <p:sp>
        <p:nvSpPr>
          <p:cNvPr id="4" name="ZoneTexte 3"/>
          <p:cNvSpPr txBox="1"/>
          <p:nvPr/>
        </p:nvSpPr>
        <p:spPr>
          <a:xfrm rot="-420000">
            <a:off x="2179123" y="1524693"/>
            <a:ext cx="1180669" cy="1097847"/>
          </a:xfrm>
          <a:prstGeom prst="rect">
            <a:avLst/>
          </a:prstGeom>
          <a:noFill/>
        </p:spPr>
        <p:txBody>
          <a:bodyPr wrap="none" lIns="81388" tIns="40695" rIns="81388" bIns="40695" rtlCol="0">
            <a:spAutoFit/>
          </a:bodyPr>
          <a:lstStyle/>
          <a:p>
            <a:pPr defTabSz="970565"/>
            <a:r>
              <a:rPr lang="fr-FR" sz="6600" b="1" dirty="0" smtClean="0">
                <a:ln w="19050">
                  <a:solidFill>
                    <a:prstClr val="black"/>
                  </a:solidFill>
                </a:ln>
                <a:solidFill>
                  <a:srgbClr val="FF0000"/>
                </a:solidFill>
                <a:latin typeface="Algerian" pitchFamily="82" charset="0"/>
              </a:rPr>
              <a:t>97</a:t>
            </a:r>
            <a:endParaRPr lang="fr-FR" sz="6600" b="1" dirty="0">
              <a:ln w="19050">
                <a:solidFill>
                  <a:prstClr val="black"/>
                </a:solidFill>
              </a:ln>
              <a:solidFill>
                <a:srgbClr val="FF0000"/>
              </a:solidFill>
              <a:latin typeface="Algerian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541241" y="499146"/>
            <a:ext cx="2786784" cy="1190180"/>
          </a:xfrm>
          <a:prstGeom prst="rect">
            <a:avLst/>
          </a:prstGeom>
        </p:spPr>
        <p:txBody>
          <a:bodyPr wrap="square" lIns="81388" tIns="40695" rIns="81388" bIns="40695">
            <a:spAutoFit/>
          </a:bodyPr>
          <a:lstStyle/>
          <a:p>
            <a:pPr algn="ctr" defTabSz="970565"/>
            <a:r>
              <a:rPr lang="fr-FR" sz="2400" b="1" dirty="0">
                <a:latin typeface="Chiller" pitchFamily="82" charset="0"/>
              </a:rPr>
              <a:t>La photographie est une brève complicité entre la prévoyance et le hasard</a:t>
            </a:r>
          </a:p>
        </p:txBody>
      </p:sp>
      <p:pic>
        <p:nvPicPr>
          <p:cNvPr id="6" name="Image 5" descr="0a0000004 souris-non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06995" y="2477999"/>
            <a:ext cx="861116" cy="1020358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4125339"/>
            <a:ext cx="8328025" cy="2113536"/>
          </a:xfrm>
          <a:prstGeom prst="rect">
            <a:avLst/>
          </a:prstGeom>
        </p:spPr>
        <p:txBody>
          <a:bodyPr wrap="square" lIns="81416" tIns="40708" rIns="81416" bIns="40708">
            <a:spAutoFit/>
          </a:bodyPr>
          <a:lstStyle/>
          <a:p>
            <a:pPr algn="ctr" defTabSz="970565"/>
            <a:r>
              <a:rPr lang="fr-FR" sz="6600" dirty="0">
                <a:ln w="38100">
                  <a:solidFill>
                    <a:schemeClr val="tx1"/>
                  </a:solidFill>
                </a:ln>
                <a:solidFill>
                  <a:schemeClr val="bg1"/>
                </a:solidFill>
                <a:latin typeface="Cinzel Black" pitchFamily="2" charset="0"/>
              </a:rPr>
              <a:t>à </a:t>
            </a:r>
            <a:r>
              <a:rPr lang="fr-FR" sz="6600" dirty="0" smtClean="0">
                <a:ln w="38100">
                  <a:solidFill>
                    <a:schemeClr val="tx1"/>
                  </a:solidFill>
                </a:ln>
                <a:solidFill>
                  <a:schemeClr val="bg1"/>
                </a:solidFill>
                <a:latin typeface="Cinzel Black" pitchFamily="2" charset="0"/>
              </a:rPr>
              <a:t> la  rencontre  </a:t>
            </a:r>
          </a:p>
          <a:p>
            <a:pPr algn="ctr" defTabSz="970565"/>
            <a:r>
              <a:rPr lang="fr-FR" sz="6600" dirty="0" smtClean="0">
                <a:ln w="38100">
                  <a:solidFill>
                    <a:schemeClr val="tx1"/>
                  </a:solidFill>
                </a:ln>
                <a:solidFill>
                  <a:schemeClr val="bg1"/>
                </a:solidFill>
                <a:latin typeface="Cinzel Black" pitchFamily="2" charset="0"/>
              </a:rPr>
              <a:t>Des  chevreuils</a:t>
            </a:r>
            <a:endParaRPr lang="fr-FR" sz="4800" dirty="0">
              <a:ln w="38100">
                <a:solidFill>
                  <a:schemeClr val="tx1"/>
                </a:solidFill>
              </a:ln>
              <a:solidFill>
                <a:schemeClr val="bg1"/>
              </a:solidFill>
              <a:latin typeface="Cinzel Black" pitchFamily="2" charset="0"/>
            </a:endParaRPr>
          </a:p>
        </p:txBody>
      </p:sp>
      <p:pic>
        <p:nvPicPr>
          <p:cNvPr id="75778" name="Picture 2" descr="La biche et le cerf, comment vivent-ils ? Où les observer ?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03173" y="2595379"/>
            <a:ext cx="2024853" cy="1244638"/>
          </a:xfrm>
          <a:prstGeom prst="rect">
            <a:avLst/>
          </a:prstGeom>
          <a:noFill/>
        </p:spPr>
      </p:pic>
      <p:pic>
        <p:nvPicPr>
          <p:cNvPr id="11" name="The Promise - Secret Garden.wav">
            <a:hlinkClick r:id="" action="ppaction://media"/>
          </p:cNvPr>
          <p:cNvPicPr>
            <a:picLocks noRot="1" noChangeAspect="1"/>
          </p:cNvPicPr>
          <p:nvPr>
            <a:wavAudioFile r:embed="rId1" name="The Promise - Secret Garden.wav"/>
          </p:nvPr>
        </p:nvPicPr>
        <p:blipFill>
          <a:blip r:embed="rId6" cstate="print"/>
          <a:stretch>
            <a:fillRect/>
          </a:stretch>
        </p:blipFill>
        <p:spPr>
          <a:xfrm>
            <a:off x="1139676" y="1967309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slow" advTm="21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7" presetClass="entr" presetSubtype="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280"/>
                            </p:stCondLst>
                            <p:childTnLst>
                              <p:par>
                                <p:cTn id="14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380"/>
                            </p:stCondLst>
                            <p:childTnLst>
                              <p:par>
                                <p:cTn id="20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580"/>
                            </p:stCondLst>
                            <p:childTnLst>
                              <p:par>
                                <p:cTn id="26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75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75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580"/>
                            </p:stCondLst>
                            <p:childTnLst>
                              <p:par>
                                <p:cTn id="3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3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580"/>
                            </p:stCondLst>
                            <p:childTnLst>
                              <p:par>
                                <p:cTn id="35" presetID="16" presetClass="entr" presetSubtype="2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580"/>
                            </p:stCondLst>
                            <p:childTnLst>
                              <p:par>
                                <p:cTn id="39" presetID="24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1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2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3" grpId="0"/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38912020_601086595384860_91508928353418506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67667" y="-1"/>
            <a:ext cx="6238875" cy="6238875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39428473_198480359595072_78520135357647843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67668" y="0"/>
            <a:ext cx="6264696" cy="6264696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2375382_609262628302146_75559368466755500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59756" y="-1"/>
            <a:ext cx="4679156" cy="6238875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9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3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7873909_2531428313871176_49038855299748974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5739" y="-1"/>
            <a:ext cx="4987851" cy="6238875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8125595_2531428383871169_110761159016501957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1764" y="-1"/>
            <a:ext cx="4516686" cy="6238875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5000"/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3947988" y="4847629"/>
            <a:ext cx="2356218" cy="601350"/>
          </a:xfrm>
          <a:prstGeom prst="rect">
            <a:avLst/>
          </a:prstGeom>
          <a:noFill/>
        </p:spPr>
        <p:txBody>
          <a:bodyPr wrap="none" lIns="107853" tIns="53927" rIns="107853" bIns="53927" rtlCol="0">
            <a:spAutoFit/>
          </a:bodyPr>
          <a:lstStyle/>
          <a:p>
            <a:pPr defTabSz="970685"/>
            <a:r>
              <a:rPr lang="fr-FR" sz="3200" b="1" dirty="0">
                <a:ln w="12700">
                  <a:solidFill>
                    <a:srgbClr val="C00000"/>
                  </a:solidFill>
                </a:ln>
                <a:latin typeface="Cinzel Black" pitchFamily="2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4164015" y="3935816"/>
            <a:ext cx="1065316" cy="684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853" tIns="53927" rIns="107853" bIns="53927" rtlCol="0" anchor="ctr"/>
          <a:lstStyle/>
          <a:p>
            <a:pPr algn="ctr" defTabSz="970685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2544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2723852" y="1679277"/>
            <a:ext cx="2280878" cy="601350"/>
          </a:xfrm>
          <a:prstGeom prst="rect">
            <a:avLst/>
          </a:prstGeom>
          <a:noFill/>
        </p:spPr>
        <p:txBody>
          <a:bodyPr wrap="none" lIns="107853" tIns="53927" rIns="107853" bIns="53927" rtlCol="0">
            <a:spAutoFit/>
          </a:bodyPr>
          <a:lstStyle/>
          <a:p>
            <a:pPr defTabSz="970685"/>
            <a:r>
              <a:rPr lang="fr-FR" sz="3200" b="1" dirty="0">
                <a:ln w="3175">
                  <a:solidFill>
                    <a:srgbClr val="C00000"/>
                  </a:solidFill>
                </a:ln>
                <a:latin typeface="Cinzel Black" pitchFamily="2" charset="0"/>
              </a:rPr>
              <a:t>Internet</a:t>
            </a:r>
            <a:endParaRPr lang="fr-FR" sz="3600" b="1" dirty="0">
              <a:ln w="3175">
                <a:solidFill>
                  <a:srgbClr val="C00000"/>
                </a:solidFill>
              </a:ln>
              <a:latin typeface="Cinzel Black" pitchFamily="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3299916" y="5783733"/>
            <a:ext cx="1044962" cy="324351"/>
          </a:xfrm>
          <a:prstGeom prst="rect">
            <a:avLst/>
          </a:prstGeom>
          <a:noFill/>
        </p:spPr>
        <p:txBody>
          <a:bodyPr wrap="none" lIns="107853" tIns="53927" rIns="107853" bIns="53927" rtlCol="0">
            <a:spAutoFit/>
          </a:bodyPr>
          <a:lstStyle/>
          <a:p>
            <a:pPr defTabSz="970685"/>
            <a:r>
              <a:rPr lang="fr-FR" sz="1400" b="1" dirty="0" smtClean="0">
                <a:solidFill>
                  <a:srgbClr val="FF0000"/>
                </a:solidFill>
              </a:rPr>
              <a:t>01.08.2025</a:t>
            </a:r>
            <a:endParaRPr lang="fr-FR" sz="14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78252" y="4693652"/>
            <a:ext cx="1442810" cy="806584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a1fototoestel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0400000">
            <a:off x="-45371" y="1506528"/>
            <a:ext cx="2194381" cy="1457655"/>
          </a:xfrm>
          <a:prstGeom prst="rect">
            <a:avLst/>
          </a:prstGeom>
        </p:spPr>
      </p:pic>
      <p:pic>
        <p:nvPicPr>
          <p:cNvPr id="14" name="Image 13" descr="5581145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19596" y="4559597"/>
            <a:ext cx="876497" cy="874593"/>
          </a:xfrm>
          <a:prstGeom prst="rect">
            <a:avLst/>
          </a:prstGeom>
        </p:spPr>
      </p:pic>
      <p:sp>
        <p:nvSpPr>
          <p:cNvPr id="15" name="ZoneTexte 14"/>
          <p:cNvSpPr txBox="1"/>
          <p:nvPr/>
        </p:nvSpPr>
        <p:spPr>
          <a:xfrm>
            <a:off x="1819408" y="167109"/>
            <a:ext cx="4769815" cy="1366998"/>
          </a:xfrm>
          <a:prstGeom prst="rect">
            <a:avLst/>
          </a:prstGeom>
          <a:noFill/>
          <a:ln w="3175">
            <a:noFill/>
          </a:ln>
        </p:spPr>
        <p:txBody>
          <a:bodyPr wrap="none" lIns="134580" tIns="67289" rIns="134580" bIns="67289" rtlCol="0">
            <a:spAutoFit/>
          </a:bodyPr>
          <a:lstStyle/>
          <a:p>
            <a:pPr algn="ctr" defTabSz="914065"/>
            <a:r>
              <a:rPr lang="fr-FR" sz="4000" b="1" dirty="0" smtClean="0">
                <a:ln w="12700">
                  <a:solidFill>
                    <a:srgbClr val="C00000"/>
                  </a:solidFill>
                </a:ln>
                <a:latin typeface="Cinzel Black" pitchFamily="2" charset="0"/>
              </a:rPr>
              <a:t>The  Promise </a:t>
            </a:r>
          </a:p>
          <a:p>
            <a:pPr algn="ctr" defTabSz="914065"/>
            <a:r>
              <a:rPr lang="fr-FR" sz="4000" b="1" dirty="0" smtClean="0">
                <a:ln w="12700">
                  <a:solidFill>
                    <a:srgbClr val="C00000"/>
                  </a:solidFill>
                </a:ln>
                <a:latin typeface="Cinzel Black" pitchFamily="2" charset="0"/>
              </a:rPr>
              <a:t> Secret  Garden</a:t>
            </a:r>
            <a:endParaRPr lang="fr-FR" sz="4500" b="1" dirty="0">
              <a:ln w="12700">
                <a:solidFill>
                  <a:srgbClr val="C00000"/>
                </a:solidFill>
              </a:ln>
              <a:latin typeface="Cinzel Black" pitchFamily="2" charset="0"/>
            </a:endParaRPr>
          </a:p>
        </p:txBody>
      </p:sp>
      <p:pic>
        <p:nvPicPr>
          <p:cNvPr id="62468" name="Picture 4" descr="Groupe De Jazz PNG Images | Vecteurs Et Fichiers PSD ...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676180" y="1319237"/>
            <a:ext cx="2376000" cy="2376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</TotalTime>
  <Words>28</Words>
  <Application>Microsoft Office PowerPoint</Application>
  <PresentationFormat>Personnalisé</PresentationFormat>
  <Paragraphs>11</Paragraphs>
  <Slides>62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62</vt:i4>
      </vt:variant>
    </vt:vector>
  </HeadingPairs>
  <TitlesOfParts>
    <vt:vector size="64" baseType="lpstr">
      <vt:lpstr>2_Thème Office</vt:lpstr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14</cp:revision>
  <dcterms:created xsi:type="dcterms:W3CDTF">2025-07-31T19:21:30Z</dcterms:created>
  <dcterms:modified xsi:type="dcterms:W3CDTF">2025-08-01T20:12:36Z</dcterms:modified>
</cp:coreProperties>
</file>