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6" r:id="rId3"/>
  </p:sldMasterIdLst>
  <p:sldIdLst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257" r:id="rId50"/>
  </p:sldIdLst>
  <p:sldSz cx="8640763" cy="5761038"/>
  <p:notesSz cx="6858000" cy="9144000"/>
  <p:defaultTextStyle>
    <a:defPPr>
      <a:defRPr lang="fr-FR"/>
    </a:defPPr>
    <a:lvl1pPr marL="0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395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789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184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578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6971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363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79759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151" algn="l" defTabSz="82278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gGpPSpxKkfX/Bwx6wwpaw==" hashData="MJIVUBhG1DYINE0oIRaXN2cMGl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593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6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797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7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3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7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18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57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697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3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7975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15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4248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1" y="1344248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95" indent="0">
              <a:buNone/>
              <a:defRPr sz="1800" b="1"/>
            </a:lvl2pPr>
            <a:lvl3pPr marL="822789" indent="0">
              <a:buNone/>
              <a:defRPr sz="1600" b="1"/>
            </a:lvl3pPr>
            <a:lvl4pPr marL="1234184" indent="0">
              <a:buNone/>
              <a:defRPr sz="1400" b="1"/>
            </a:lvl4pPr>
            <a:lvl5pPr marL="1645578" indent="0">
              <a:buNone/>
              <a:defRPr sz="1400" b="1"/>
            </a:lvl5pPr>
            <a:lvl6pPr marL="2056971" indent="0">
              <a:buNone/>
              <a:defRPr sz="1400" b="1"/>
            </a:lvl6pPr>
            <a:lvl7pPr marL="2468363" indent="0">
              <a:buNone/>
              <a:defRPr sz="1400" b="1"/>
            </a:lvl7pPr>
            <a:lvl8pPr marL="2879759" indent="0">
              <a:buNone/>
              <a:defRPr sz="1400" b="1"/>
            </a:lvl8pPr>
            <a:lvl9pPr marL="3291151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1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95" indent="0">
              <a:buNone/>
              <a:defRPr sz="1800" b="1"/>
            </a:lvl2pPr>
            <a:lvl3pPr marL="822789" indent="0">
              <a:buNone/>
              <a:defRPr sz="1600" b="1"/>
            </a:lvl3pPr>
            <a:lvl4pPr marL="1234184" indent="0">
              <a:buNone/>
              <a:defRPr sz="1400" b="1"/>
            </a:lvl4pPr>
            <a:lvl5pPr marL="1645578" indent="0">
              <a:buNone/>
              <a:defRPr sz="1400" b="1"/>
            </a:lvl5pPr>
            <a:lvl6pPr marL="2056971" indent="0">
              <a:buNone/>
              <a:defRPr sz="1400" b="1"/>
            </a:lvl6pPr>
            <a:lvl7pPr marL="2468363" indent="0">
              <a:buNone/>
              <a:defRPr sz="1400" b="1"/>
            </a:lvl7pPr>
            <a:lvl8pPr marL="2879759" indent="0">
              <a:buNone/>
              <a:defRPr sz="1400" b="1"/>
            </a:lvl8pPr>
            <a:lvl9pPr marL="3291151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01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4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2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4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395" indent="0">
              <a:buNone/>
              <a:defRPr sz="1100"/>
            </a:lvl2pPr>
            <a:lvl3pPr marL="822789" indent="0">
              <a:buNone/>
              <a:defRPr sz="900"/>
            </a:lvl3pPr>
            <a:lvl4pPr marL="1234184" indent="0">
              <a:buNone/>
              <a:defRPr sz="800"/>
            </a:lvl4pPr>
            <a:lvl5pPr marL="1645578" indent="0">
              <a:buNone/>
              <a:defRPr sz="800"/>
            </a:lvl5pPr>
            <a:lvl6pPr marL="2056971" indent="0">
              <a:buNone/>
              <a:defRPr sz="800"/>
            </a:lvl6pPr>
            <a:lvl7pPr marL="2468363" indent="0">
              <a:buNone/>
              <a:defRPr sz="800"/>
            </a:lvl7pPr>
            <a:lvl8pPr marL="2879759" indent="0">
              <a:buNone/>
              <a:defRPr sz="800"/>
            </a:lvl8pPr>
            <a:lvl9pPr marL="3291151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4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395" indent="0">
              <a:buNone/>
              <a:defRPr sz="2500"/>
            </a:lvl2pPr>
            <a:lvl3pPr marL="822789" indent="0">
              <a:buNone/>
              <a:defRPr sz="2200"/>
            </a:lvl3pPr>
            <a:lvl4pPr marL="1234184" indent="0">
              <a:buNone/>
              <a:defRPr sz="1800"/>
            </a:lvl4pPr>
            <a:lvl5pPr marL="1645578" indent="0">
              <a:buNone/>
              <a:defRPr sz="1800"/>
            </a:lvl5pPr>
            <a:lvl6pPr marL="2056971" indent="0">
              <a:buNone/>
              <a:defRPr sz="1800"/>
            </a:lvl6pPr>
            <a:lvl7pPr marL="2468363" indent="0">
              <a:buNone/>
              <a:defRPr sz="1800"/>
            </a:lvl7pPr>
            <a:lvl8pPr marL="2879759" indent="0">
              <a:buNone/>
              <a:defRPr sz="1800"/>
            </a:lvl8pPr>
            <a:lvl9pPr marL="3291151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395" indent="0">
              <a:buNone/>
              <a:defRPr sz="1100"/>
            </a:lvl2pPr>
            <a:lvl3pPr marL="822789" indent="0">
              <a:buNone/>
              <a:defRPr sz="900"/>
            </a:lvl3pPr>
            <a:lvl4pPr marL="1234184" indent="0">
              <a:buNone/>
              <a:defRPr sz="800"/>
            </a:lvl4pPr>
            <a:lvl5pPr marL="1645578" indent="0">
              <a:buNone/>
              <a:defRPr sz="800"/>
            </a:lvl5pPr>
            <a:lvl6pPr marL="2056971" indent="0">
              <a:buNone/>
              <a:defRPr sz="800"/>
            </a:lvl6pPr>
            <a:lvl7pPr marL="2468363" indent="0">
              <a:buNone/>
              <a:defRPr sz="800"/>
            </a:lvl7pPr>
            <a:lvl8pPr marL="2879759" indent="0">
              <a:buNone/>
              <a:defRPr sz="800"/>
            </a:lvl8pPr>
            <a:lvl9pPr marL="3291151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41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89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8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6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058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8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33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6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9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3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6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99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83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66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174" y="1344455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9" y="1344455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2" y="1289577"/>
            <a:ext cx="3817839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337" indent="0">
              <a:buNone/>
              <a:defRPr sz="2000" b="1"/>
            </a:lvl2pPr>
            <a:lvl3pPr marL="916663" indent="0">
              <a:buNone/>
              <a:defRPr sz="1800" b="1"/>
            </a:lvl3pPr>
            <a:lvl4pPr marL="1374995" indent="0">
              <a:buNone/>
              <a:defRPr sz="1600" b="1"/>
            </a:lvl4pPr>
            <a:lvl5pPr marL="1833325" indent="0">
              <a:buNone/>
              <a:defRPr sz="1600" b="1"/>
            </a:lvl5pPr>
            <a:lvl6pPr marL="2291657" indent="0">
              <a:buNone/>
              <a:defRPr sz="1600" b="1"/>
            </a:lvl6pPr>
            <a:lvl7pPr marL="2749993" indent="0">
              <a:buNone/>
              <a:defRPr sz="1600" b="1"/>
            </a:lvl7pPr>
            <a:lvl8pPr marL="3208321" indent="0">
              <a:buNone/>
              <a:defRPr sz="1600" b="1"/>
            </a:lvl8pPr>
            <a:lvl9pPr marL="366665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22" y="1827000"/>
            <a:ext cx="3817839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525" y="1289577"/>
            <a:ext cx="38193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337" indent="0">
              <a:buNone/>
              <a:defRPr sz="2000" b="1"/>
            </a:lvl2pPr>
            <a:lvl3pPr marL="916663" indent="0">
              <a:buNone/>
              <a:defRPr sz="1800" b="1"/>
            </a:lvl3pPr>
            <a:lvl4pPr marL="1374995" indent="0">
              <a:buNone/>
              <a:defRPr sz="1600" b="1"/>
            </a:lvl4pPr>
            <a:lvl5pPr marL="1833325" indent="0">
              <a:buNone/>
              <a:defRPr sz="1600" b="1"/>
            </a:lvl5pPr>
            <a:lvl6pPr marL="2291657" indent="0">
              <a:buNone/>
              <a:defRPr sz="1600" b="1"/>
            </a:lvl6pPr>
            <a:lvl7pPr marL="2749993" indent="0">
              <a:buNone/>
              <a:defRPr sz="1600" b="1"/>
            </a:lvl7pPr>
            <a:lvl8pPr marL="3208321" indent="0">
              <a:buNone/>
              <a:defRPr sz="1600" b="1"/>
            </a:lvl8pPr>
            <a:lvl9pPr marL="366665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525" y="1827000"/>
            <a:ext cx="38193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4" y="229616"/>
            <a:ext cx="2842750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88" y="229432"/>
            <a:ext cx="4830426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4" y="1205551"/>
            <a:ext cx="2842750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337" indent="0">
              <a:buNone/>
              <a:defRPr sz="1300"/>
            </a:lvl2pPr>
            <a:lvl3pPr marL="916663" indent="0">
              <a:buNone/>
              <a:defRPr sz="1000"/>
            </a:lvl3pPr>
            <a:lvl4pPr marL="1374995" indent="0">
              <a:buNone/>
              <a:defRPr sz="900"/>
            </a:lvl4pPr>
            <a:lvl5pPr marL="1833325" indent="0">
              <a:buNone/>
              <a:defRPr sz="900"/>
            </a:lvl5pPr>
            <a:lvl6pPr marL="2291657" indent="0">
              <a:buNone/>
              <a:defRPr sz="900"/>
            </a:lvl6pPr>
            <a:lvl7pPr marL="2749993" indent="0">
              <a:buNone/>
              <a:defRPr sz="900"/>
            </a:lvl7pPr>
            <a:lvl8pPr marL="3208321" indent="0">
              <a:buNone/>
              <a:defRPr sz="900"/>
            </a:lvl8pPr>
            <a:lvl9pPr marL="366665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00" y="4032791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00" y="51501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337" indent="0">
              <a:buNone/>
              <a:defRPr sz="2800"/>
            </a:lvl2pPr>
            <a:lvl3pPr marL="916663" indent="0">
              <a:buNone/>
              <a:defRPr sz="2400"/>
            </a:lvl3pPr>
            <a:lvl4pPr marL="1374995" indent="0">
              <a:buNone/>
              <a:defRPr sz="2000"/>
            </a:lvl4pPr>
            <a:lvl5pPr marL="1833325" indent="0">
              <a:buNone/>
              <a:defRPr sz="2000"/>
            </a:lvl5pPr>
            <a:lvl6pPr marL="2291657" indent="0">
              <a:buNone/>
              <a:defRPr sz="2000"/>
            </a:lvl6pPr>
            <a:lvl7pPr marL="2749993" indent="0">
              <a:buNone/>
              <a:defRPr sz="2000"/>
            </a:lvl7pPr>
            <a:lvl8pPr marL="3208321" indent="0">
              <a:buNone/>
              <a:defRPr sz="2000"/>
            </a:lvl8pPr>
            <a:lvl9pPr marL="3666654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00" y="4508822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337" indent="0">
              <a:buNone/>
              <a:defRPr sz="1300"/>
            </a:lvl2pPr>
            <a:lvl3pPr marL="916663" indent="0">
              <a:buNone/>
              <a:defRPr sz="1000"/>
            </a:lvl3pPr>
            <a:lvl4pPr marL="1374995" indent="0">
              <a:buNone/>
              <a:defRPr sz="900"/>
            </a:lvl4pPr>
            <a:lvl5pPr marL="1833325" indent="0">
              <a:buNone/>
              <a:defRPr sz="900"/>
            </a:lvl5pPr>
            <a:lvl6pPr marL="2291657" indent="0">
              <a:buNone/>
              <a:defRPr sz="900"/>
            </a:lvl6pPr>
            <a:lvl7pPr marL="2749993" indent="0">
              <a:buNone/>
              <a:defRPr sz="900"/>
            </a:lvl7pPr>
            <a:lvl8pPr marL="3208321" indent="0">
              <a:buNone/>
              <a:defRPr sz="900"/>
            </a:lvl8pPr>
            <a:lvl9pPr marL="366665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754" y="230768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4" y="230768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742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7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6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5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4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3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1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0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8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76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65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53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42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30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1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07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0" y="1344329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73" y="1344329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0" y="1289570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850" indent="0">
              <a:buNone/>
              <a:defRPr sz="2000" b="1"/>
            </a:lvl2pPr>
            <a:lvl3pPr marL="917699" indent="0">
              <a:buNone/>
              <a:defRPr sz="1800" b="1"/>
            </a:lvl3pPr>
            <a:lvl4pPr marL="1376549" indent="0">
              <a:buNone/>
              <a:defRPr sz="1600" b="1"/>
            </a:lvl4pPr>
            <a:lvl5pPr marL="1835398" indent="0">
              <a:buNone/>
              <a:defRPr sz="1600" b="1"/>
            </a:lvl5pPr>
            <a:lvl6pPr marL="2294248" indent="0">
              <a:buNone/>
              <a:defRPr sz="1600" b="1"/>
            </a:lvl6pPr>
            <a:lvl7pPr marL="2753097" indent="0">
              <a:buNone/>
              <a:defRPr sz="1600" b="1"/>
            </a:lvl7pPr>
            <a:lvl8pPr marL="3211947" indent="0">
              <a:buNone/>
              <a:defRPr sz="1600" b="1"/>
            </a:lvl8pPr>
            <a:lvl9pPr marL="36707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20" y="1826997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70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850" indent="0">
              <a:buNone/>
              <a:defRPr sz="2000" b="1"/>
            </a:lvl2pPr>
            <a:lvl3pPr marL="917699" indent="0">
              <a:buNone/>
              <a:defRPr sz="1800" b="1"/>
            </a:lvl3pPr>
            <a:lvl4pPr marL="1376549" indent="0">
              <a:buNone/>
              <a:defRPr sz="1600" b="1"/>
            </a:lvl4pPr>
            <a:lvl5pPr marL="1835398" indent="0">
              <a:buNone/>
              <a:defRPr sz="1600" b="1"/>
            </a:lvl5pPr>
            <a:lvl6pPr marL="2294248" indent="0">
              <a:buNone/>
              <a:defRPr sz="1600" b="1"/>
            </a:lvl6pPr>
            <a:lvl7pPr marL="2753097" indent="0">
              <a:buNone/>
              <a:defRPr sz="1600" b="1"/>
            </a:lvl7pPr>
            <a:lvl8pPr marL="3211947" indent="0">
              <a:buNone/>
              <a:defRPr sz="1600" b="1"/>
            </a:lvl8pPr>
            <a:lvl9pPr marL="36707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7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26" y="229461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83" y="229377"/>
            <a:ext cx="4830426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2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850" indent="0">
              <a:buNone/>
              <a:defRPr sz="1300"/>
            </a:lvl2pPr>
            <a:lvl3pPr marL="917699" indent="0">
              <a:buNone/>
              <a:defRPr sz="1000"/>
            </a:lvl3pPr>
            <a:lvl4pPr marL="1376549" indent="0">
              <a:buNone/>
              <a:defRPr sz="900"/>
            </a:lvl4pPr>
            <a:lvl5pPr marL="1835398" indent="0">
              <a:buNone/>
              <a:defRPr sz="900"/>
            </a:lvl5pPr>
            <a:lvl6pPr marL="2294248" indent="0">
              <a:buNone/>
              <a:defRPr sz="900"/>
            </a:lvl6pPr>
            <a:lvl7pPr marL="2753097" indent="0">
              <a:buNone/>
              <a:defRPr sz="900"/>
            </a:lvl7pPr>
            <a:lvl8pPr marL="3211947" indent="0">
              <a:buNone/>
              <a:defRPr sz="900"/>
            </a:lvl8pPr>
            <a:lvl9pPr marL="36707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1" y="4032733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1" y="514845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850" indent="0">
              <a:buNone/>
              <a:defRPr sz="2800"/>
            </a:lvl2pPr>
            <a:lvl3pPr marL="917699" indent="0">
              <a:buNone/>
              <a:defRPr sz="2400"/>
            </a:lvl3pPr>
            <a:lvl4pPr marL="1376549" indent="0">
              <a:buNone/>
              <a:defRPr sz="2000"/>
            </a:lvl4pPr>
            <a:lvl5pPr marL="1835398" indent="0">
              <a:buNone/>
              <a:defRPr sz="2000"/>
            </a:lvl5pPr>
            <a:lvl6pPr marL="2294248" indent="0">
              <a:buNone/>
              <a:defRPr sz="2000"/>
            </a:lvl6pPr>
            <a:lvl7pPr marL="2753097" indent="0">
              <a:buNone/>
              <a:defRPr sz="2000"/>
            </a:lvl7pPr>
            <a:lvl8pPr marL="3211947" indent="0">
              <a:buNone/>
              <a:defRPr sz="2000"/>
            </a:lvl8pPr>
            <a:lvl9pPr marL="367079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1" y="4508815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850" indent="0">
              <a:buNone/>
              <a:defRPr sz="1300"/>
            </a:lvl2pPr>
            <a:lvl3pPr marL="917699" indent="0">
              <a:buNone/>
              <a:defRPr sz="1000"/>
            </a:lvl3pPr>
            <a:lvl4pPr marL="1376549" indent="0">
              <a:buNone/>
              <a:defRPr sz="900"/>
            </a:lvl4pPr>
            <a:lvl5pPr marL="1835398" indent="0">
              <a:buNone/>
              <a:defRPr sz="900"/>
            </a:lvl5pPr>
            <a:lvl6pPr marL="2294248" indent="0">
              <a:buNone/>
              <a:defRPr sz="900"/>
            </a:lvl6pPr>
            <a:lvl7pPr marL="2753097" indent="0">
              <a:buNone/>
              <a:defRPr sz="900"/>
            </a:lvl7pPr>
            <a:lvl8pPr marL="3211947" indent="0">
              <a:buNone/>
              <a:defRPr sz="900"/>
            </a:lvl8pPr>
            <a:lvl9pPr marL="36707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38" y="230715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1" y="230715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3" y="230712"/>
            <a:ext cx="7776687" cy="960173"/>
          </a:xfrm>
          <a:prstGeom prst="rect">
            <a:avLst/>
          </a:prstGeom>
        </p:spPr>
        <p:txBody>
          <a:bodyPr vert="horz" lIns="82258" tIns="41129" rIns="82258" bIns="4112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3" y="1344248"/>
            <a:ext cx="7776687" cy="3802019"/>
          </a:xfrm>
          <a:prstGeom prst="rect">
            <a:avLst/>
          </a:prstGeom>
        </p:spPr>
        <p:txBody>
          <a:bodyPr vert="horz" lIns="82258" tIns="41129" rIns="82258" bIns="4112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58" tIns="41129" rIns="82258" bIns="41129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82258" tIns="41129" rIns="82258" bIns="41129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58" tIns="41129" rIns="82258" bIns="41129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789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45" indent="-308545" algn="l" defTabSz="82278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17" indent="-257121" algn="l" defTabSz="822789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485" indent="-205697" algn="l" defTabSz="822789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39879" indent="-205697" algn="l" defTabSz="822789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273" indent="-205697" algn="l" defTabSz="822789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668" indent="-205697" algn="l" defTabSz="822789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059" indent="-205697" algn="l" defTabSz="822789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457" indent="-205697" algn="l" defTabSz="822789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849" indent="-205697" algn="l" defTabSz="822789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395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789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184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578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6971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363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79759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151" algn="l" defTabSz="82278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5" y="230951"/>
            <a:ext cx="7776687" cy="960174"/>
          </a:xfrm>
          <a:prstGeom prst="rect">
            <a:avLst/>
          </a:prstGeom>
        </p:spPr>
        <p:txBody>
          <a:bodyPr vert="horz" lIns="91650" tIns="45822" rIns="91650" bIns="458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5" y="1344455"/>
            <a:ext cx="7776687" cy="3802019"/>
          </a:xfrm>
          <a:prstGeom prst="rect">
            <a:avLst/>
          </a:prstGeom>
        </p:spPr>
        <p:txBody>
          <a:bodyPr vert="horz" lIns="91650" tIns="45822" rIns="91650" bIns="458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248" y="5339689"/>
            <a:ext cx="2016178" cy="306722"/>
          </a:xfrm>
          <a:prstGeom prst="rect">
            <a:avLst/>
          </a:prstGeom>
        </p:spPr>
        <p:txBody>
          <a:bodyPr vert="horz" lIns="91650" tIns="45822" rIns="91650" bIns="45822" rtlCol="0" anchor="ctr"/>
          <a:lstStyle>
            <a:lvl1pPr algn="l" defTabSz="91666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470" y="5339689"/>
            <a:ext cx="2736242" cy="306722"/>
          </a:xfrm>
          <a:prstGeom prst="rect">
            <a:avLst/>
          </a:prstGeom>
        </p:spPr>
        <p:txBody>
          <a:bodyPr vert="horz" lIns="91650" tIns="45822" rIns="91650" bIns="45822" rtlCol="0" anchor="ctr"/>
          <a:lstStyle>
            <a:lvl1pPr algn="ctr" defTabSz="91666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757" y="5339689"/>
            <a:ext cx="2016178" cy="306722"/>
          </a:xfrm>
          <a:prstGeom prst="rect">
            <a:avLst/>
          </a:prstGeom>
        </p:spPr>
        <p:txBody>
          <a:bodyPr vert="horz" lIns="91650" tIns="45822" rIns="91650" bIns="45822" rtlCol="0" anchor="ctr"/>
          <a:lstStyle>
            <a:lvl1pPr algn="r" defTabSz="91666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16663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757" indent="-343757" algn="l" defTabSz="91666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787" indent="-286460" algn="l" defTabSz="91666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828" indent="-229174" algn="l" defTabSz="91666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159" indent="-229174" algn="l" defTabSz="91666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491" indent="-229174" algn="l" defTabSz="91666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833" indent="-229174" algn="l" defTabSz="9166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9155" indent="-229174" algn="l" defTabSz="9166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7489" indent="-229174" algn="l" defTabSz="9166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819" indent="-229174" algn="l" defTabSz="9166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337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663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995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325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657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993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8321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6654" algn="l" defTabSz="9166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94"/>
            <a:ext cx="7776687" cy="960174"/>
          </a:xfrm>
          <a:prstGeom prst="rect">
            <a:avLst/>
          </a:prstGeom>
        </p:spPr>
        <p:txBody>
          <a:bodyPr vert="horz" lIns="91770" tIns="45885" rIns="91770" bIns="458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329"/>
            <a:ext cx="7776687" cy="3802019"/>
          </a:xfrm>
          <a:prstGeom prst="rect">
            <a:avLst/>
          </a:prstGeom>
        </p:spPr>
        <p:txBody>
          <a:bodyPr vert="horz" lIns="91770" tIns="45885" rIns="91770" bIns="458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3" y="5339634"/>
            <a:ext cx="2016177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l" defTabSz="91769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45" y="5339634"/>
            <a:ext cx="2736242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ctr" defTabSz="91769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32" y="5339634"/>
            <a:ext cx="2016177" cy="306722"/>
          </a:xfrm>
          <a:prstGeom prst="rect">
            <a:avLst/>
          </a:prstGeom>
        </p:spPr>
        <p:txBody>
          <a:bodyPr vert="horz" lIns="91770" tIns="45885" rIns="91770" bIns="45885" rtlCol="0" anchor="ctr"/>
          <a:lstStyle>
            <a:lvl1pPr algn="r" defTabSz="91769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dissolve/>
  </p:transition>
  <p:txStyles>
    <p:titleStyle>
      <a:lvl1pPr algn="ctr" defTabSz="91769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137" indent="-344137" algn="l" defTabSz="91769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5631" indent="-286781" algn="l" defTabSz="91769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124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5974" indent="-229425" algn="l" defTabSz="91769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4824" indent="-229425" algn="l" defTabSz="91769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3673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2523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1372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0222" indent="-229425" algn="l" defTabSz="91769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850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7699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6549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5398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4248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309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194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0797" algn="l" defTabSz="9176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9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625125" y="2456008"/>
            <a:ext cx="7497677" cy="3248796"/>
          </a:xfrm>
          <a:prstGeom prst="rect">
            <a:avLst/>
          </a:prstGeom>
          <a:noFill/>
        </p:spPr>
        <p:txBody>
          <a:bodyPr wrap="none" lIns="76948" tIns="38475" rIns="76948" bIns="38475" rtlCol="0">
            <a:prstTxWarp prst="textArchDownPour">
              <a:avLst/>
            </a:prstTxWarp>
            <a:spAutoFit/>
          </a:bodyPr>
          <a:lstStyle/>
          <a:p>
            <a:pPr defTabSz="917612"/>
            <a:r>
              <a:rPr lang="fr-FR" sz="5000" dirty="0">
                <a:ln w="57150">
                  <a:solidFill>
                    <a:srgbClr val="002060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Par  ici  par  là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635424" y="157839"/>
            <a:ext cx="4078380" cy="3439830"/>
          </a:xfrm>
          <a:prstGeom prst="rect">
            <a:avLst/>
          </a:prstGeom>
          <a:noFill/>
        </p:spPr>
        <p:txBody>
          <a:bodyPr wrap="none" lIns="76948" tIns="38475" rIns="76948" bIns="38475" rtlCol="0">
            <a:prstTxWarp prst="textArchUpPour">
              <a:avLst/>
            </a:prstTxWarp>
            <a:spAutoFit/>
          </a:bodyPr>
          <a:lstStyle/>
          <a:p>
            <a:pPr defTabSz="917612"/>
            <a:r>
              <a:rPr lang="fr-FR" sz="74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2" y="1"/>
            <a:ext cx="1654949" cy="2592188"/>
          </a:xfrm>
          <a:prstGeom prst="rect">
            <a:avLst/>
          </a:prstGeom>
        </p:spPr>
        <p:txBody>
          <a:bodyPr wrap="square" lIns="102718" tIns="51360" rIns="102718" bIns="51360">
            <a:spAutoFit/>
          </a:bodyPr>
          <a:lstStyle/>
          <a:p>
            <a:pPr algn="ctr" defTabSz="917612"/>
            <a:r>
              <a:rPr lang="fr-FR" sz="2700" b="1" dirty="0">
                <a:solidFill>
                  <a:srgbClr val="FFFF00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137720" y="272807"/>
            <a:ext cx="2260730" cy="1308808"/>
          </a:xfrm>
          <a:prstGeom prst="rect">
            <a:avLst/>
          </a:prstGeom>
          <a:noFill/>
        </p:spPr>
        <p:txBody>
          <a:bodyPr wrap="square" lIns="76948" tIns="38475" rIns="76948" bIns="38475" rtlCol="0">
            <a:spAutoFit/>
          </a:bodyPr>
          <a:lstStyle/>
          <a:p>
            <a:pPr algn="ctr" defTabSz="917612"/>
            <a:r>
              <a:rPr lang="fr-FR" sz="2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des  randonneurs</a:t>
            </a:r>
          </a:p>
          <a:p>
            <a:pPr algn="ctr" defTabSz="917612"/>
            <a:r>
              <a:rPr lang="fr-FR" sz="2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5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80000">
            <a:off x="3876562" y="2273915"/>
            <a:ext cx="1667139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51989" y="3577628"/>
            <a:ext cx="573405" cy="855382"/>
          </a:xfrm>
          <a:prstGeom prst="rect">
            <a:avLst/>
          </a:prstGeom>
        </p:spPr>
        <p:txBody>
          <a:bodyPr wrap="none" lIns="76948" tIns="38475" rIns="76948" bIns="38475">
            <a:spAutoFit/>
          </a:bodyPr>
          <a:lstStyle/>
          <a:p>
            <a:pPr defTabSz="916218"/>
            <a:r>
              <a:rPr lang="fr-FR" sz="50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6</a:t>
            </a:r>
            <a:endParaRPr lang="fr-FR" sz="1800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Alguien Canto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Alguien Canto - Organ &amp; keyboard (chromatic).wav"/>
          </p:nvPr>
        </p:nvPicPr>
        <p:blipFill>
          <a:blip r:embed="rId5" cstate="print"/>
          <a:stretch>
            <a:fillRect/>
          </a:stretch>
        </p:blipFill>
        <p:spPr>
          <a:xfrm>
            <a:off x="2304157" y="230445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65" y="360239"/>
            <a:ext cx="19527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Garrebourg</a:t>
            </a:r>
            <a:r>
              <a:rPr lang="fr-FR" dirty="0" smtClean="0">
                <a:latin typeface="Courgette" pitchFamily="2" charset="0"/>
              </a:rPr>
              <a:t> Moselle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8276_1100007487791320_175529451682450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4320779" cy="5761038"/>
          </a:xfrm>
          <a:prstGeom prst="rect">
            <a:avLst/>
          </a:prstGeom>
        </p:spPr>
      </p:pic>
      <p:pic>
        <p:nvPicPr>
          <p:cNvPr id="3" name="Image 2" descr="417538503_928671462593193_78099130583982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0"/>
            <a:ext cx="3838292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536405" y="-108000"/>
            <a:ext cx="0" cy="594000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8982_928673719259634_1198290818406823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38292" cy="5761038"/>
          </a:xfrm>
          <a:prstGeom prst="rect">
            <a:avLst/>
          </a:prstGeom>
        </p:spPr>
      </p:pic>
      <p:pic>
        <p:nvPicPr>
          <p:cNvPr id="3" name="Image 2" descr="417567174_928672542593085_31497499522419754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38292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108000"/>
            <a:ext cx="0" cy="594000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84277" y="288231"/>
            <a:ext cx="20152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Garrebourg</a:t>
            </a:r>
            <a:r>
              <a:rPr lang="fr-FR" dirty="0" smtClean="0">
                <a:latin typeface="Courgette" pitchFamily="2" charset="0"/>
              </a:rPr>
              <a:t>  Moselle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277" y="288231"/>
            <a:ext cx="20152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Garrebourg</a:t>
            </a:r>
            <a:r>
              <a:rPr lang="fr-FR" dirty="0" smtClean="0">
                <a:latin typeface="Courgette" pitchFamily="2" charset="0"/>
              </a:rPr>
              <a:t>  Moselle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84277" y="288231"/>
            <a:ext cx="20152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Courgette" pitchFamily="2" charset="0"/>
              </a:rPr>
              <a:t>Garrebourg</a:t>
            </a:r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  Moselle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277" y="288231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St. Louis </a:t>
            </a:r>
            <a:r>
              <a:rPr lang="fr-FR" dirty="0" smtClean="0">
                <a:latin typeface="Courgette" pitchFamily="2" charset="0"/>
              </a:rPr>
              <a:t> Moselle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277" y="288231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St. Louis </a:t>
            </a:r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 Moselle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24037" y="360239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Thierenbach</a:t>
            </a:r>
            <a:r>
              <a:rPr lang="fr-FR" dirty="0" smtClean="0">
                <a:latin typeface="Courgette" pitchFamily="2" charset="0"/>
              </a:rPr>
              <a:t> Haut Rhin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0301" y="144215"/>
            <a:ext cx="22509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Thierenbach</a:t>
            </a:r>
            <a:r>
              <a:rPr lang="fr-FR" dirty="0" smtClean="0">
                <a:latin typeface="Courgette" pitchFamily="2" charset="0"/>
              </a:rPr>
              <a:t> Haut Rhin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0021" y="216223"/>
            <a:ext cx="20505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Hunawihr</a:t>
            </a:r>
            <a:r>
              <a:rPr lang="fr-FR" dirty="0" smtClean="0">
                <a:latin typeface="Courgette" pitchFamily="2" charset="0"/>
              </a:rPr>
              <a:t> Haut Rhin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80421" y="360239"/>
            <a:ext cx="20505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Hunawihr</a:t>
            </a:r>
            <a:r>
              <a:rPr lang="fr-FR" dirty="0" smtClean="0">
                <a:latin typeface="Courgette" pitchFamily="2" charset="0"/>
              </a:rPr>
              <a:t> Haut Rhin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7858_713439967640442_3962474556202323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1787" y="0"/>
            <a:ext cx="4318976" cy="5761038"/>
          </a:xfrm>
          <a:prstGeom prst="rect">
            <a:avLst/>
          </a:prstGeom>
        </p:spPr>
      </p:pic>
      <p:pic>
        <p:nvPicPr>
          <p:cNvPr id="3" name="Image 2" descr="428692647_421300327225268_799760753912727924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108000"/>
            <a:ext cx="0" cy="594000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2491_1179760046328185_3940223393225013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29673664_912816293911968_54719865270061072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80021" y="216223"/>
            <a:ext cx="20505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Hunawihr</a:t>
            </a:r>
            <a:r>
              <a:rPr lang="fr-FR" dirty="0" smtClean="0">
                <a:latin typeface="Courgette" pitchFamily="2" charset="0"/>
              </a:rPr>
              <a:t> Haut Rhin</a:t>
            </a:r>
            <a:endParaRPr lang="fr-FR" dirty="0">
              <a:latin typeface="Courgette" pitchFamily="2" charset="0"/>
            </a:endParaRPr>
          </a:p>
        </p:txBody>
      </p:sp>
      <p:cxnSp>
        <p:nvCxnSpPr>
          <p:cNvPr id="5" name="Connecteur droit 4"/>
          <p:cNvCxnSpPr/>
          <p:nvPr/>
        </p:nvCxnSpPr>
        <p:spPr>
          <a:xfrm>
            <a:off x="4320000" y="-108000"/>
            <a:ext cx="0" cy="594000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cher du Calice , Kelchfe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1235" y="0"/>
            <a:ext cx="383829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20000" y="5256783"/>
            <a:ext cx="3329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Rocher du Calice St. Louis  </a:t>
            </a:r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Moselle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8293" y="144215"/>
            <a:ext cx="20505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Courgette" pitchFamily="2" charset="0"/>
              </a:rPr>
              <a:t>Hunawihr</a:t>
            </a:r>
            <a:r>
              <a:rPr lang="fr-FR" dirty="0" smtClean="0">
                <a:solidFill>
                  <a:schemeClr val="bg1"/>
                </a:solidFill>
                <a:latin typeface="Courgette" pitchFamily="2" charset="0"/>
              </a:rPr>
              <a:t> Haut Rhin</a:t>
            </a:r>
            <a:endParaRPr lang="fr-FR" dirty="0">
              <a:solidFill>
                <a:schemeClr val="bg1"/>
              </a:solidFill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277" y="288231"/>
            <a:ext cx="20794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Riquewihr Haut Rhin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04157" y="216223"/>
            <a:ext cx="20505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Courgette" pitchFamily="2" charset="0"/>
              </a:rPr>
              <a:t>Hunawihr</a:t>
            </a:r>
            <a:r>
              <a:rPr lang="fr-FR" dirty="0" smtClean="0">
                <a:latin typeface="Courgette" pitchFamily="2" charset="0"/>
              </a:rPr>
              <a:t> Haut Rhin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277" y="288231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Courgette" pitchFamily="2" charset="0"/>
              </a:rPr>
              <a:t>St. Louis </a:t>
            </a:r>
            <a:r>
              <a:rPr lang="fr-FR" dirty="0" smtClean="0">
                <a:latin typeface="Courgette" pitchFamily="2" charset="0"/>
              </a:rPr>
              <a:t> Moselle</a:t>
            </a:r>
            <a:endParaRPr lang="fr-FR" dirty="0">
              <a:latin typeface="Courgette" pitchFamily="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75986" y="4911656"/>
            <a:ext cx="1844018" cy="647207"/>
          </a:xfrm>
          <a:prstGeom prst="rect">
            <a:avLst/>
          </a:prstGeom>
          <a:noFill/>
        </p:spPr>
        <p:txBody>
          <a:bodyPr wrap="none" lIns="101823" tIns="50909" rIns="101823" bIns="50909" rtlCol="0">
            <a:spAutoFit/>
          </a:bodyPr>
          <a:lstStyle/>
          <a:p>
            <a:pPr defTabSz="91665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472434" y="565309"/>
            <a:ext cx="1044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23" tIns="50909" rIns="101823" bIns="50909" rtlCol="0" anchor="ctr"/>
          <a:lstStyle/>
          <a:p>
            <a:pPr algn="ctr" defTabSz="916657"/>
            <a:r>
              <a:rPr lang="fr-FR" sz="1300" smtClean="0">
                <a:solidFill>
                  <a:srgbClr val="FF0000"/>
                </a:solidFill>
                <a:latin typeface="Rockwell" pitchFamily="18" charset="0"/>
              </a:rPr>
              <a:t>2543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631" y="3547312"/>
            <a:ext cx="4805459" cy="1180030"/>
          </a:xfrm>
          <a:prstGeom prst="rect">
            <a:avLst/>
          </a:prstGeom>
          <a:noFill/>
        </p:spPr>
        <p:txBody>
          <a:bodyPr wrap="square" lIns="101823" tIns="50909" rIns="101823" bIns="50909" rtlCol="0">
            <a:spAutoFit/>
          </a:bodyPr>
          <a:lstStyle/>
          <a:p>
            <a:pPr algn="ctr" defTabSz="916657"/>
            <a:r>
              <a:rPr lang="en-US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Chromatic  Player  Paul</a:t>
            </a:r>
          </a:p>
          <a:p>
            <a:pPr algn="ctr" defTabSz="916657"/>
            <a:r>
              <a:rPr lang="en-US" sz="35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Alguien</a:t>
            </a:r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en-US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Canto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4" y="2234372"/>
            <a:ext cx="1725722" cy="647207"/>
          </a:xfrm>
          <a:prstGeom prst="rect">
            <a:avLst/>
          </a:prstGeom>
          <a:noFill/>
        </p:spPr>
        <p:txBody>
          <a:bodyPr wrap="none" lIns="101823" tIns="50909" rIns="101823" bIns="50909" rtlCol="0">
            <a:spAutoFit/>
          </a:bodyPr>
          <a:lstStyle/>
          <a:p>
            <a:pPr defTabSz="91665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437" y="565130"/>
            <a:ext cx="975151" cy="302907"/>
          </a:xfrm>
          <a:prstGeom prst="rect">
            <a:avLst/>
          </a:prstGeom>
          <a:noFill/>
        </p:spPr>
        <p:txBody>
          <a:bodyPr wrap="none" lIns="101823" tIns="50909" rIns="101823" bIns="50909" rtlCol="0">
            <a:spAutoFit/>
          </a:bodyPr>
          <a:lstStyle/>
          <a:p>
            <a:pPr defTabSz="916657"/>
            <a:r>
              <a:rPr lang="fr-FR" sz="1300" b="1" dirty="0">
                <a:solidFill>
                  <a:srgbClr val="FF0000"/>
                </a:solidFill>
              </a:rPr>
              <a:t>30.07.2025</a:t>
            </a: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4266" y="4896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464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94" y="242221"/>
            <a:ext cx="757843" cy="673006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>
            <a:off x="4880514" y="3153162"/>
            <a:ext cx="2489701" cy="1515943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67" tIns="38482" rIns="76967" bIns="38482" rtlCol="0" anchor="ctr"/>
          <a:lstStyle/>
          <a:p>
            <a:pPr algn="ctr" defTabSz="916657"/>
            <a:endParaRPr lang="fr-FR" sz="1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92</Words>
  <Application>Microsoft Office PowerPoint</Application>
  <PresentationFormat>Personnalisé</PresentationFormat>
  <Paragraphs>28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50" baseType="lpstr">
      <vt:lpstr>Thème Office</vt:lpstr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2025-07-30T11:13:37Z</dcterms:created>
  <dcterms:modified xsi:type="dcterms:W3CDTF">2025-07-30T21:15:54Z</dcterms:modified>
</cp:coreProperties>
</file>