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  <p:sldMasterId id="2147483684" r:id="rId3"/>
  </p:sldMasterIdLst>
  <p:sldIdLst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73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4" r:id="rId38"/>
    <p:sldId id="292" r:id="rId39"/>
    <p:sldId id="293" r:id="rId40"/>
    <p:sldId id="295" r:id="rId41"/>
    <p:sldId id="296" r:id="rId42"/>
    <p:sldId id="297" r:id="rId43"/>
    <p:sldId id="299" r:id="rId44"/>
    <p:sldId id="298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8" r:id="rId53"/>
    <p:sldId id="309" r:id="rId54"/>
    <p:sldId id="310" r:id="rId55"/>
    <p:sldId id="311" r:id="rId56"/>
    <p:sldId id="312" r:id="rId57"/>
    <p:sldId id="313" r:id="rId58"/>
    <p:sldId id="329" r:id="rId59"/>
    <p:sldId id="314" r:id="rId60"/>
    <p:sldId id="315" r:id="rId61"/>
    <p:sldId id="316" r:id="rId62"/>
    <p:sldId id="317" r:id="rId63"/>
    <p:sldId id="320" r:id="rId64"/>
    <p:sldId id="307" r:id="rId65"/>
    <p:sldId id="318" r:id="rId66"/>
    <p:sldId id="319" r:id="rId67"/>
    <p:sldId id="257" r:id="rId68"/>
  </p:sldIdLst>
  <p:sldSz cx="8640763" cy="5761038"/>
  <p:notesSz cx="6858000" cy="9144000"/>
  <p:defaultTextStyle>
    <a:defPPr>
      <a:defRPr lang="fr-FR"/>
    </a:defPPr>
    <a:lvl1pPr marL="0" algn="l" defTabSz="82294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73" algn="l" defTabSz="82294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45" algn="l" defTabSz="82294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18" algn="l" defTabSz="82294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890" algn="l" defTabSz="82294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362" algn="l" defTabSz="82294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33" algn="l" defTabSz="82294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06" algn="l" defTabSz="82294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777" algn="l" defTabSz="82294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j+dzAh7heRGqwS6snbhxw==" hashData="se0VLEieZoKrgK8YQoNgq18+CK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518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1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7" Type="http://schemas.openxmlformats.org/officeDocument/2006/relationships/slide" Target="slides/slide4.xml"/><Relationship Id="rId71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presProps" Target="pres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60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91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8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3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7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244EB-8378-4AA0-8681-9C60C17F8952}" type="datetimeFigureOut">
              <a:rPr lang="fr-FR" smtClean="0"/>
              <a:pPr/>
              <a:t>30/07/2025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80E30-B046-4BAF-A2B2-591091FB73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244EB-8378-4AA0-8681-9C60C17F8952}" type="datetimeFigureOut">
              <a:rPr lang="fr-FR" smtClean="0"/>
              <a:pPr/>
              <a:t>30/07/2025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80E30-B046-4BAF-A2B2-591091FB73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4" y="3702003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4" y="2441777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7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4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18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89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36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33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0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77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244EB-8378-4AA0-8681-9C60C17F8952}" type="datetimeFigureOut">
              <a:rPr lang="fr-FR" smtClean="0"/>
              <a:pPr/>
              <a:t>30/07/2025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80E30-B046-4BAF-A2B2-591091FB73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41" y="1344246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91" y="1344246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244EB-8378-4AA0-8681-9C60C17F8952}" type="datetimeFigureOut">
              <a:rPr lang="fr-FR" smtClean="0"/>
              <a:pPr/>
              <a:t>30/07/2025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80E30-B046-4BAF-A2B2-591091FB73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73" indent="0">
              <a:buNone/>
              <a:defRPr sz="1800" b="1"/>
            </a:lvl2pPr>
            <a:lvl3pPr marL="822945" indent="0">
              <a:buNone/>
              <a:defRPr sz="1600" b="1"/>
            </a:lvl3pPr>
            <a:lvl4pPr marL="1234418" indent="0">
              <a:buNone/>
              <a:defRPr sz="1400" b="1"/>
            </a:lvl4pPr>
            <a:lvl5pPr marL="1645890" indent="0">
              <a:buNone/>
              <a:defRPr sz="1400" b="1"/>
            </a:lvl5pPr>
            <a:lvl6pPr marL="2057362" indent="0">
              <a:buNone/>
              <a:defRPr sz="1400" b="1"/>
            </a:lvl6pPr>
            <a:lvl7pPr marL="2468833" indent="0">
              <a:buNone/>
              <a:defRPr sz="1400" b="1"/>
            </a:lvl7pPr>
            <a:lvl8pPr marL="2880306" indent="0">
              <a:buNone/>
              <a:defRPr sz="1400" b="1"/>
            </a:lvl8pPr>
            <a:lvl9pPr marL="3291777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9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1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73" indent="0">
              <a:buNone/>
              <a:defRPr sz="1800" b="1"/>
            </a:lvl2pPr>
            <a:lvl3pPr marL="822945" indent="0">
              <a:buNone/>
              <a:defRPr sz="1600" b="1"/>
            </a:lvl3pPr>
            <a:lvl4pPr marL="1234418" indent="0">
              <a:buNone/>
              <a:defRPr sz="1400" b="1"/>
            </a:lvl4pPr>
            <a:lvl5pPr marL="1645890" indent="0">
              <a:buNone/>
              <a:defRPr sz="1400" b="1"/>
            </a:lvl5pPr>
            <a:lvl6pPr marL="2057362" indent="0">
              <a:buNone/>
              <a:defRPr sz="1400" b="1"/>
            </a:lvl6pPr>
            <a:lvl7pPr marL="2468833" indent="0">
              <a:buNone/>
              <a:defRPr sz="1400" b="1"/>
            </a:lvl7pPr>
            <a:lvl8pPr marL="2880306" indent="0">
              <a:buNone/>
              <a:defRPr sz="1400" b="1"/>
            </a:lvl8pPr>
            <a:lvl9pPr marL="3291777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1" y="1826999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244EB-8378-4AA0-8681-9C60C17F8952}" type="datetimeFigureOut">
              <a:rPr lang="fr-FR" smtClean="0"/>
              <a:pPr/>
              <a:t>30/07/2025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80E30-B046-4BAF-A2B2-591091FB73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244EB-8378-4AA0-8681-9C60C17F8952}" type="datetimeFigureOut">
              <a:rPr lang="fr-FR" smtClean="0"/>
              <a:pPr/>
              <a:t>30/07/2025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80E30-B046-4BAF-A2B2-591091FB73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244EB-8378-4AA0-8681-9C60C17F8952}" type="datetimeFigureOut">
              <a:rPr lang="fr-FR" smtClean="0"/>
              <a:pPr/>
              <a:t>30/07/2025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80E30-B046-4BAF-A2B2-591091FB73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2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00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2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73" indent="0">
              <a:buNone/>
              <a:defRPr sz="1100"/>
            </a:lvl2pPr>
            <a:lvl3pPr marL="822945" indent="0">
              <a:buNone/>
              <a:defRPr sz="900"/>
            </a:lvl3pPr>
            <a:lvl4pPr marL="1234418" indent="0">
              <a:buNone/>
              <a:defRPr sz="800"/>
            </a:lvl4pPr>
            <a:lvl5pPr marL="1645890" indent="0">
              <a:buNone/>
              <a:defRPr sz="800"/>
            </a:lvl5pPr>
            <a:lvl6pPr marL="2057362" indent="0">
              <a:buNone/>
              <a:defRPr sz="800"/>
            </a:lvl6pPr>
            <a:lvl7pPr marL="2468833" indent="0">
              <a:buNone/>
              <a:defRPr sz="800"/>
            </a:lvl7pPr>
            <a:lvl8pPr marL="2880306" indent="0">
              <a:buNone/>
              <a:defRPr sz="800"/>
            </a:lvl8pPr>
            <a:lvl9pPr marL="3291777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244EB-8378-4AA0-8681-9C60C17F8952}" type="datetimeFigureOut">
              <a:rPr lang="fr-FR" smtClean="0"/>
              <a:pPr/>
              <a:t>30/07/2025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80E30-B046-4BAF-A2B2-591091FB73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62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73" indent="0">
              <a:buNone/>
              <a:defRPr sz="2500"/>
            </a:lvl2pPr>
            <a:lvl3pPr marL="822945" indent="0">
              <a:buNone/>
              <a:defRPr sz="2200"/>
            </a:lvl3pPr>
            <a:lvl4pPr marL="1234418" indent="0">
              <a:buNone/>
              <a:defRPr sz="1800"/>
            </a:lvl4pPr>
            <a:lvl5pPr marL="1645890" indent="0">
              <a:buNone/>
              <a:defRPr sz="1800"/>
            </a:lvl5pPr>
            <a:lvl6pPr marL="2057362" indent="0">
              <a:buNone/>
              <a:defRPr sz="1800"/>
            </a:lvl6pPr>
            <a:lvl7pPr marL="2468833" indent="0">
              <a:buNone/>
              <a:defRPr sz="1800"/>
            </a:lvl7pPr>
            <a:lvl8pPr marL="2880306" indent="0">
              <a:buNone/>
              <a:defRPr sz="1800"/>
            </a:lvl8pPr>
            <a:lvl9pPr marL="3291777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73" indent="0">
              <a:buNone/>
              <a:defRPr sz="1100"/>
            </a:lvl2pPr>
            <a:lvl3pPr marL="822945" indent="0">
              <a:buNone/>
              <a:defRPr sz="900"/>
            </a:lvl3pPr>
            <a:lvl4pPr marL="1234418" indent="0">
              <a:buNone/>
              <a:defRPr sz="800"/>
            </a:lvl4pPr>
            <a:lvl5pPr marL="1645890" indent="0">
              <a:buNone/>
              <a:defRPr sz="800"/>
            </a:lvl5pPr>
            <a:lvl6pPr marL="2057362" indent="0">
              <a:buNone/>
              <a:defRPr sz="800"/>
            </a:lvl6pPr>
            <a:lvl7pPr marL="2468833" indent="0">
              <a:buNone/>
              <a:defRPr sz="800"/>
            </a:lvl7pPr>
            <a:lvl8pPr marL="2880306" indent="0">
              <a:buNone/>
              <a:defRPr sz="800"/>
            </a:lvl8pPr>
            <a:lvl9pPr marL="3291777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244EB-8378-4AA0-8681-9C60C17F8952}" type="datetimeFigureOut">
              <a:rPr lang="fr-FR" smtClean="0"/>
              <a:pPr/>
              <a:t>30/07/2025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80E30-B046-4BAF-A2B2-591091FB73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244EB-8378-4AA0-8681-9C60C17F8952}" type="datetimeFigureOut">
              <a:rPr lang="fr-FR" smtClean="0"/>
              <a:pPr/>
              <a:t>30/07/2025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80E30-B046-4BAF-A2B2-591091FB73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69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9" y="193369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244EB-8378-4AA0-8681-9C60C17F8952}" type="datetimeFigureOut">
              <a:rPr lang="fr-FR" smtClean="0"/>
              <a:pPr/>
              <a:t>30/07/2025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80E30-B046-4BAF-A2B2-591091FB73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61" y="1789898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4" y="3264589"/>
            <a:ext cx="6048535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84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68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52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336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92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505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89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673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5" y="3702058"/>
            <a:ext cx="7344649" cy="114420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5" y="2441778"/>
            <a:ext cx="7344649" cy="126022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842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683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525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3367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9209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5051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893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6735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173" y="1344453"/>
            <a:ext cx="3816337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459" y="1344453"/>
            <a:ext cx="3816337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20" y="1289577"/>
            <a:ext cx="3817839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8424" indent="0">
              <a:buNone/>
              <a:defRPr sz="2000" b="1"/>
            </a:lvl2pPr>
            <a:lvl3pPr marL="916837" indent="0">
              <a:buNone/>
              <a:defRPr sz="1800" b="1"/>
            </a:lvl3pPr>
            <a:lvl4pPr marL="1375256" indent="0">
              <a:buNone/>
              <a:defRPr sz="1600" b="1"/>
            </a:lvl4pPr>
            <a:lvl5pPr marL="1833673" indent="0">
              <a:buNone/>
              <a:defRPr sz="1600" b="1"/>
            </a:lvl5pPr>
            <a:lvl6pPr marL="2292093" indent="0">
              <a:buNone/>
              <a:defRPr sz="1600" b="1"/>
            </a:lvl6pPr>
            <a:lvl7pPr marL="2750515" indent="0">
              <a:buNone/>
              <a:defRPr sz="1600" b="1"/>
            </a:lvl7pPr>
            <a:lvl8pPr marL="3208931" indent="0">
              <a:buNone/>
              <a:defRPr sz="1600" b="1"/>
            </a:lvl8pPr>
            <a:lvl9pPr marL="3667351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20" y="1827000"/>
            <a:ext cx="3817839" cy="33192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524" y="1289577"/>
            <a:ext cx="3819338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8424" indent="0">
              <a:buNone/>
              <a:defRPr sz="2000" b="1"/>
            </a:lvl2pPr>
            <a:lvl3pPr marL="916837" indent="0">
              <a:buNone/>
              <a:defRPr sz="1800" b="1"/>
            </a:lvl3pPr>
            <a:lvl4pPr marL="1375256" indent="0">
              <a:buNone/>
              <a:defRPr sz="1600" b="1"/>
            </a:lvl4pPr>
            <a:lvl5pPr marL="1833673" indent="0">
              <a:buNone/>
              <a:defRPr sz="1600" b="1"/>
            </a:lvl5pPr>
            <a:lvl6pPr marL="2292093" indent="0">
              <a:buNone/>
              <a:defRPr sz="1600" b="1"/>
            </a:lvl6pPr>
            <a:lvl7pPr marL="2750515" indent="0">
              <a:buNone/>
              <a:defRPr sz="1600" b="1"/>
            </a:lvl7pPr>
            <a:lvl8pPr marL="3208931" indent="0">
              <a:buNone/>
              <a:defRPr sz="1600" b="1"/>
            </a:lvl8pPr>
            <a:lvl9pPr marL="3667351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524" y="1827000"/>
            <a:ext cx="3819338" cy="33192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114" y="229616"/>
            <a:ext cx="2842750" cy="9761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88" y="229432"/>
            <a:ext cx="4830426" cy="491688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114" y="1205551"/>
            <a:ext cx="2842750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58424" indent="0">
              <a:buNone/>
              <a:defRPr sz="1300"/>
            </a:lvl2pPr>
            <a:lvl3pPr marL="916837" indent="0">
              <a:buNone/>
              <a:defRPr sz="1000"/>
            </a:lvl3pPr>
            <a:lvl4pPr marL="1375256" indent="0">
              <a:buNone/>
              <a:defRPr sz="900"/>
            </a:lvl4pPr>
            <a:lvl5pPr marL="1833673" indent="0">
              <a:buNone/>
              <a:defRPr sz="900"/>
            </a:lvl5pPr>
            <a:lvl6pPr marL="2292093" indent="0">
              <a:buNone/>
              <a:defRPr sz="900"/>
            </a:lvl6pPr>
            <a:lvl7pPr marL="2750515" indent="0">
              <a:buNone/>
              <a:defRPr sz="900"/>
            </a:lvl7pPr>
            <a:lvl8pPr marL="3208931" indent="0">
              <a:buNone/>
              <a:defRPr sz="900"/>
            </a:lvl8pPr>
            <a:lvl9pPr marL="3667351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00" y="4032791"/>
            <a:ext cx="5184458" cy="47608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00" y="515017"/>
            <a:ext cx="5184458" cy="3456623"/>
          </a:xfrm>
        </p:spPr>
        <p:txBody>
          <a:bodyPr/>
          <a:lstStyle>
            <a:lvl1pPr marL="0" indent="0">
              <a:buNone/>
              <a:defRPr sz="3200"/>
            </a:lvl1pPr>
            <a:lvl2pPr marL="458424" indent="0">
              <a:buNone/>
              <a:defRPr sz="2800"/>
            </a:lvl2pPr>
            <a:lvl3pPr marL="916837" indent="0">
              <a:buNone/>
              <a:defRPr sz="2400"/>
            </a:lvl3pPr>
            <a:lvl4pPr marL="1375256" indent="0">
              <a:buNone/>
              <a:defRPr sz="2000"/>
            </a:lvl4pPr>
            <a:lvl5pPr marL="1833673" indent="0">
              <a:buNone/>
              <a:defRPr sz="2000"/>
            </a:lvl5pPr>
            <a:lvl6pPr marL="2292093" indent="0">
              <a:buNone/>
              <a:defRPr sz="2000"/>
            </a:lvl6pPr>
            <a:lvl7pPr marL="2750515" indent="0">
              <a:buNone/>
              <a:defRPr sz="2000"/>
            </a:lvl7pPr>
            <a:lvl8pPr marL="3208931" indent="0">
              <a:buNone/>
              <a:defRPr sz="2000"/>
            </a:lvl8pPr>
            <a:lvl9pPr marL="3667351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00" y="4508822"/>
            <a:ext cx="5184458" cy="676121"/>
          </a:xfrm>
        </p:spPr>
        <p:txBody>
          <a:bodyPr/>
          <a:lstStyle>
            <a:lvl1pPr marL="0" indent="0">
              <a:buNone/>
              <a:defRPr sz="1400"/>
            </a:lvl1pPr>
            <a:lvl2pPr marL="458424" indent="0">
              <a:buNone/>
              <a:defRPr sz="1300"/>
            </a:lvl2pPr>
            <a:lvl3pPr marL="916837" indent="0">
              <a:buNone/>
              <a:defRPr sz="1000"/>
            </a:lvl3pPr>
            <a:lvl4pPr marL="1375256" indent="0">
              <a:buNone/>
              <a:defRPr sz="900"/>
            </a:lvl4pPr>
            <a:lvl5pPr marL="1833673" indent="0">
              <a:buNone/>
              <a:defRPr sz="900"/>
            </a:lvl5pPr>
            <a:lvl6pPr marL="2292093" indent="0">
              <a:buNone/>
              <a:defRPr sz="900"/>
            </a:lvl6pPr>
            <a:lvl7pPr marL="2750515" indent="0">
              <a:buNone/>
              <a:defRPr sz="900"/>
            </a:lvl7pPr>
            <a:lvl8pPr marL="3208931" indent="0">
              <a:buNone/>
              <a:defRPr sz="900"/>
            </a:lvl8pPr>
            <a:lvl9pPr marL="3667351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754" y="230768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3" y="230768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74" y="1793564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64" y="3264589"/>
            <a:ext cx="6048534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5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1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4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6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9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071" y="3705561"/>
            <a:ext cx="7344649" cy="114420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071" y="2441778"/>
            <a:ext cx="7344649" cy="126022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5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50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71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97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18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44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68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91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776" y="1344963"/>
            <a:ext cx="3816336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466" y="1344963"/>
            <a:ext cx="3816336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605" y="1289614"/>
            <a:ext cx="3817838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51" indent="0">
              <a:buNone/>
              <a:defRPr sz="2000" b="1"/>
            </a:lvl2pPr>
            <a:lvl3pPr marL="914505" indent="0">
              <a:buNone/>
              <a:defRPr sz="1800" b="1"/>
            </a:lvl3pPr>
            <a:lvl4pPr marL="1371718" indent="0">
              <a:buNone/>
              <a:defRPr sz="1600" b="1"/>
            </a:lvl4pPr>
            <a:lvl5pPr marL="1828973" indent="0">
              <a:buNone/>
              <a:defRPr sz="1600" b="1"/>
            </a:lvl5pPr>
            <a:lvl6pPr marL="2286181" indent="0">
              <a:buNone/>
              <a:defRPr sz="1600" b="1"/>
            </a:lvl6pPr>
            <a:lvl7pPr marL="2743444" indent="0">
              <a:buNone/>
              <a:defRPr sz="1600" b="1"/>
            </a:lvl7pPr>
            <a:lvl8pPr marL="3200683" indent="0">
              <a:buNone/>
              <a:defRPr sz="1600" b="1"/>
            </a:lvl8pPr>
            <a:lvl9pPr marL="365791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605" y="1827000"/>
            <a:ext cx="3817838" cy="33192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0604" y="1289614"/>
            <a:ext cx="3819337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51" indent="0">
              <a:buNone/>
              <a:defRPr sz="2000" b="1"/>
            </a:lvl2pPr>
            <a:lvl3pPr marL="914505" indent="0">
              <a:buNone/>
              <a:defRPr sz="1800" b="1"/>
            </a:lvl3pPr>
            <a:lvl4pPr marL="1371718" indent="0">
              <a:buNone/>
              <a:defRPr sz="1600" b="1"/>
            </a:lvl4pPr>
            <a:lvl5pPr marL="1828973" indent="0">
              <a:buNone/>
              <a:defRPr sz="1600" b="1"/>
            </a:lvl5pPr>
            <a:lvl6pPr marL="2286181" indent="0">
              <a:buNone/>
              <a:defRPr sz="1600" b="1"/>
            </a:lvl6pPr>
            <a:lvl7pPr marL="2743444" indent="0">
              <a:buNone/>
              <a:defRPr sz="1600" b="1"/>
            </a:lvl7pPr>
            <a:lvl8pPr marL="3200683" indent="0">
              <a:buNone/>
              <a:defRPr sz="1600" b="1"/>
            </a:lvl8pPr>
            <a:lvl9pPr marL="365791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0604" y="1827000"/>
            <a:ext cx="3819337" cy="33192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4778" y="232502"/>
            <a:ext cx="2842751" cy="9761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0" y="232657"/>
            <a:ext cx="4830426" cy="491688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4778" y="1205551"/>
            <a:ext cx="2842751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57251" indent="0">
              <a:buNone/>
              <a:defRPr sz="1300"/>
            </a:lvl2pPr>
            <a:lvl3pPr marL="914505" indent="0">
              <a:buNone/>
              <a:defRPr sz="1000"/>
            </a:lvl3pPr>
            <a:lvl4pPr marL="1371718" indent="0">
              <a:buNone/>
              <a:defRPr sz="900"/>
            </a:lvl4pPr>
            <a:lvl5pPr marL="1828973" indent="0">
              <a:buNone/>
              <a:defRPr sz="900"/>
            </a:lvl5pPr>
            <a:lvl6pPr marL="2286181" indent="0">
              <a:buNone/>
              <a:defRPr sz="900"/>
            </a:lvl6pPr>
            <a:lvl7pPr marL="2743444" indent="0">
              <a:buNone/>
              <a:defRPr sz="900"/>
            </a:lvl7pPr>
            <a:lvl8pPr marL="3200683" indent="0">
              <a:buNone/>
              <a:defRPr sz="900"/>
            </a:lvl8pPr>
            <a:lvl9pPr marL="365791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6" y="4036009"/>
            <a:ext cx="5184458" cy="47608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6" y="518755"/>
            <a:ext cx="5184458" cy="3456623"/>
          </a:xfrm>
        </p:spPr>
        <p:txBody>
          <a:bodyPr/>
          <a:lstStyle>
            <a:lvl1pPr marL="0" indent="0">
              <a:buNone/>
              <a:defRPr sz="3200"/>
            </a:lvl1pPr>
            <a:lvl2pPr marL="457251" indent="0">
              <a:buNone/>
              <a:defRPr sz="2800"/>
            </a:lvl2pPr>
            <a:lvl3pPr marL="914505" indent="0">
              <a:buNone/>
              <a:defRPr sz="2400"/>
            </a:lvl3pPr>
            <a:lvl4pPr marL="1371718" indent="0">
              <a:buNone/>
              <a:defRPr sz="2000"/>
            </a:lvl4pPr>
            <a:lvl5pPr marL="1828973" indent="0">
              <a:buNone/>
              <a:defRPr sz="2000"/>
            </a:lvl5pPr>
            <a:lvl6pPr marL="2286181" indent="0">
              <a:buNone/>
              <a:defRPr sz="2000"/>
            </a:lvl6pPr>
            <a:lvl7pPr marL="2743444" indent="0">
              <a:buNone/>
              <a:defRPr sz="2000"/>
            </a:lvl7pPr>
            <a:lvl8pPr marL="3200683" indent="0">
              <a:buNone/>
              <a:defRPr sz="2000"/>
            </a:lvl8pPr>
            <a:lvl9pPr marL="365791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6" y="4508822"/>
            <a:ext cx="5184458" cy="676121"/>
          </a:xfrm>
        </p:spPr>
        <p:txBody>
          <a:bodyPr/>
          <a:lstStyle>
            <a:lvl1pPr marL="0" indent="0">
              <a:buNone/>
              <a:defRPr sz="1400"/>
            </a:lvl1pPr>
            <a:lvl2pPr marL="457251" indent="0">
              <a:buNone/>
              <a:defRPr sz="1300"/>
            </a:lvl2pPr>
            <a:lvl3pPr marL="914505" indent="0">
              <a:buNone/>
              <a:defRPr sz="1000"/>
            </a:lvl3pPr>
            <a:lvl4pPr marL="1371718" indent="0">
              <a:buNone/>
              <a:defRPr sz="900"/>
            </a:lvl4pPr>
            <a:lvl5pPr marL="1828973" indent="0">
              <a:buNone/>
              <a:defRPr sz="900"/>
            </a:lvl5pPr>
            <a:lvl6pPr marL="2286181" indent="0">
              <a:buNone/>
              <a:defRPr sz="900"/>
            </a:lvl6pPr>
            <a:lvl7pPr marL="2743444" indent="0">
              <a:buNone/>
              <a:defRPr sz="900"/>
            </a:lvl7pPr>
            <a:lvl8pPr marL="3200683" indent="0">
              <a:buNone/>
              <a:defRPr sz="900"/>
            </a:lvl8pPr>
            <a:lvl9pPr marL="365791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0" y="233979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59" y="233979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1" y="230712"/>
            <a:ext cx="7776687" cy="960173"/>
          </a:xfrm>
          <a:prstGeom prst="rect">
            <a:avLst/>
          </a:prstGeom>
        </p:spPr>
        <p:txBody>
          <a:bodyPr vert="horz" lIns="82273" tIns="41137" rIns="82273" bIns="4113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1" y="1344246"/>
            <a:ext cx="7776687" cy="3802019"/>
          </a:xfrm>
          <a:prstGeom prst="rect">
            <a:avLst/>
          </a:prstGeom>
        </p:spPr>
        <p:txBody>
          <a:bodyPr vert="horz" lIns="82273" tIns="41137" rIns="82273" bIns="4113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30"/>
            <a:ext cx="2016178" cy="306722"/>
          </a:xfrm>
          <a:prstGeom prst="rect">
            <a:avLst/>
          </a:prstGeom>
        </p:spPr>
        <p:txBody>
          <a:bodyPr vert="horz" lIns="82273" tIns="41137" rIns="82273" bIns="41137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E244EB-8378-4AA0-8681-9C60C17F8952}" type="datetimeFigureOut">
              <a:rPr lang="fr-FR" smtClean="0"/>
              <a:pPr/>
              <a:t>30/07/2025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30"/>
            <a:ext cx="2736242" cy="306722"/>
          </a:xfrm>
          <a:prstGeom prst="rect">
            <a:avLst/>
          </a:prstGeom>
        </p:spPr>
        <p:txBody>
          <a:bodyPr vert="horz" lIns="82273" tIns="41137" rIns="82273" bIns="41137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30"/>
            <a:ext cx="2016178" cy="306722"/>
          </a:xfrm>
          <a:prstGeom prst="rect">
            <a:avLst/>
          </a:prstGeom>
        </p:spPr>
        <p:txBody>
          <a:bodyPr vert="horz" lIns="82273" tIns="41137" rIns="82273" bIns="41137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680E30-B046-4BAF-A2B2-591091FB73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45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04" indent="-308604" algn="l" defTabSz="82294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43" indent="-257170" algn="l" defTabSz="822945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681" indent="-205737" algn="l" defTabSz="822945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53" indent="-205737" algn="l" defTabSz="822945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25" indent="-205737" algn="l" defTabSz="822945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098" indent="-205737" algn="l" defTabSz="82294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569" indent="-205737" algn="l" defTabSz="82294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043" indent="-205737" algn="l" defTabSz="82294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14" indent="-205737" algn="l" defTabSz="82294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4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73" algn="l" defTabSz="82294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45" algn="l" defTabSz="82294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18" algn="l" defTabSz="82294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890" algn="l" defTabSz="82294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362" algn="l" defTabSz="82294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33" algn="l" defTabSz="82294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06" algn="l" defTabSz="82294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777" algn="l" defTabSz="82294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73" y="230951"/>
            <a:ext cx="7776687" cy="960174"/>
          </a:xfrm>
          <a:prstGeom prst="rect">
            <a:avLst/>
          </a:prstGeom>
        </p:spPr>
        <p:txBody>
          <a:bodyPr vert="horz" lIns="91668" tIns="45830" rIns="91668" bIns="4583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73" y="1344453"/>
            <a:ext cx="7776687" cy="3802019"/>
          </a:xfrm>
          <a:prstGeom prst="rect">
            <a:avLst/>
          </a:prstGeom>
        </p:spPr>
        <p:txBody>
          <a:bodyPr vert="horz" lIns="91668" tIns="45830" rIns="91668" bIns="4583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248" y="5339689"/>
            <a:ext cx="2016178" cy="306722"/>
          </a:xfrm>
          <a:prstGeom prst="rect">
            <a:avLst/>
          </a:prstGeom>
        </p:spPr>
        <p:txBody>
          <a:bodyPr vert="horz" lIns="91668" tIns="45830" rIns="91668" bIns="45830" rtlCol="0" anchor="ctr"/>
          <a:lstStyle>
            <a:lvl1pPr algn="l" defTabSz="91683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468" y="5339689"/>
            <a:ext cx="2736242" cy="306722"/>
          </a:xfrm>
          <a:prstGeom prst="rect">
            <a:avLst/>
          </a:prstGeom>
        </p:spPr>
        <p:txBody>
          <a:bodyPr vert="horz" lIns="91668" tIns="45830" rIns="91668" bIns="45830" rtlCol="0" anchor="ctr"/>
          <a:lstStyle>
            <a:lvl1pPr algn="ctr" defTabSz="91683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757" y="5339689"/>
            <a:ext cx="2016178" cy="306722"/>
          </a:xfrm>
          <a:prstGeom prst="rect">
            <a:avLst/>
          </a:prstGeom>
        </p:spPr>
        <p:txBody>
          <a:bodyPr vert="horz" lIns="91668" tIns="45830" rIns="91668" bIns="45830" rtlCol="0" anchor="ctr"/>
          <a:lstStyle>
            <a:lvl1pPr algn="r" defTabSz="91683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dissolve/>
  </p:transition>
  <p:txStyles>
    <p:titleStyle>
      <a:lvl1pPr algn="ctr" defTabSz="916837" rtl="0" eaLnBrk="1" latinLnBrk="0" hangingPunct="1">
        <a:spcBef>
          <a:spcPct val="0"/>
        </a:spcBef>
        <a:buNone/>
        <a:defRPr sz="4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3823" indent="-343823" algn="l" defTabSz="916837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4929" indent="-286514" algn="l" defTabSz="916837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6046" indent="-229218" algn="l" defTabSz="91683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4464" indent="-229218" algn="l" defTabSz="916837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62883" indent="-229218" algn="l" defTabSz="916837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21311" indent="-229218" algn="l" defTabSz="91683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9722" indent="-229218" algn="l" defTabSz="91683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38142" indent="-229218" algn="l" defTabSz="91683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96560" indent="-229218" algn="l" defTabSz="91683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68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8424" algn="l" defTabSz="9168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6837" algn="l" defTabSz="9168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5256" algn="l" defTabSz="9168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33673" algn="l" defTabSz="9168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92093" algn="l" defTabSz="9168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50515" algn="l" defTabSz="9168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8931" algn="l" defTabSz="9168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67351" algn="l" defTabSz="9168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8" y="231549"/>
            <a:ext cx="7776687" cy="960175"/>
          </a:xfrm>
          <a:prstGeom prst="rect">
            <a:avLst/>
          </a:prstGeom>
        </p:spPr>
        <p:txBody>
          <a:bodyPr vert="horz" lIns="90876" tIns="45437" rIns="90876" bIns="4543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8" y="1344963"/>
            <a:ext cx="7776687" cy="3802019"/>
          </a:xfrm>
          <a:prstGeom prst="rect">
            <a:avLst/>
          </a:prstGeom>
        </p:spPr>
        <p:txBody>
          <a:bodyPr vert="horz" lIns="90876" tIns="45437" rIns="90876" bIns="4543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648" y="5342903"/>
            <a:ext cx="2016178" cy="306722"/>
          </a:xfrm>
          <a:prstGeom prst="rect">
            <a:avLst/>
          </a:prstGeom>
        </p:spPr>
        <p:txBody>
          <a:bodyPr vert="horz" lIns="90876" tIns="45437" rIns="90876" bIns="45437" rtlCol="0" anchor="ctr"/>
          <a:lstStyle>
            <a:lvl1pPr algn="l" defTabSz="914505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037" y="5342903"/>
            <a:ext cx="2736242" cy="306722"/>
          </a:xfrm>
          <a:prstGeom prst="rect">
            <a:avLst/>
          </a:prstGeom>
        </p:spPr>
        <p:txBody>
          <a:bodyPr vert="horz" lIns="90876" tIns="45437" rIns="90876" bIns="45437" rtlCol="0" anchor="ctr"/>
          <a:lstStyle>
            <a:lvl1pPr algn="ctr" defTabSz="914505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114" y="5342903"/>
            <a:ext cx="2016178" cy="306722"/>
          </a:xfrm>
          <a:prstGeom prst="rect">
            <a:avLst/>
          </a:prstGeom>
        </p:spPr>
        <p:txBody>
          <a:bodyPr vert="horz" lIns="90876" tIns="45437" rIns="90876" bIns="45437" rtlCol="0" anchor="ctr"/>
          <a:lstStyle>
            <a:lvl1pPr algn="r" defTabSz="914505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med" advTm="6000">
    <p:random/>
  </p:transition>
  <p:txStyles>
    <p:titleStyle>
      <a:lvl1pPr algn="ctr" defTabSz="914505" rtl="0" eaLnBrk="1" latinLnBrk="0" hangingPunct="1">
        <a:spcBef>
          <a:spcPct val="0"/>
        </a:spcBef>
        <a:buNone/>
        <a:defRPr sz="4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38" indent="-342938" algn="l" defTabSz="914505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3008" indent="-285774" algn="l" defTabSz="914505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101" indent="-228637" algn="l" defTabSz="91450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339" indent="-228637" algn="l" defTabSz="914505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578" indent="-228637" algn="l" defTabSz="914505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799" indent="-228637" algn="l" defTabSz="9145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2058" indent="-228637" algn="l" defTabSz="9145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286" indent="-228637" algn="l" defTabSz="9145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561" indent="-228637" algn="l" defTabSz="9145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5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51" algn="l" defTabSz="9145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505" algn="l" defTabSz="9145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718" algn="l" defTabSz="9145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973" algn="l" defTabSz="9145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181" algn="l" defTabSz="9145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444" algn="l" defTabSz="9145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683" algn="l" defTabSz="9145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910" algn="l" defTabSz="9145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9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9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9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9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9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9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9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9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9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9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9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9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9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9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9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9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9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9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9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9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9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9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9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9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9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9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9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9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9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9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9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9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gif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7.png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-2520000">
            <a:off x="303139" y="365220"/>
            <a:ext cx="3859570" cy="2998785"/>
          </a:xfrm>
          <a:prstGeom prst="rect">
            <a:avLst/>
          </a:prstGeom>
          <a:noFill/>
        </p:spPr>
        <p:txBody>
          <a:bodyPr wrap="none" lIns="76185" tIns="38088" rIns="76185" bIns="38088" rtlCol="0">
            <a:prstTxWarp prst="textArchUpPour">
              <a:avLst/>
            </a:prstTxWarp>
            <a:spAutoFit/>
          </a:bodyPr>
          <a:lstStyle/>
          <a:p>
            <a:pPr defTabSz="914500"/>
            <a:r>
              <a:rPr lang="fr-FR" sz="74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4" name="Rectangle 3"/>
          <p:cNvSpPr/>
          <p:nvPr/>
        </p:nvSpPr>
        <p:spPr>
          <a:xfrm>
            <a:off x="3910472" y="121276"/>
            <a:ext cx="3392367" cy="1533832"/>
          </a:xfrm>
          <a:prstGeom prst="rect">
            <a:avLst/>
          </a:prstGeom>
        </p:spPr>
        <p:txBody>
          <a:bodyPr wrap="square" lIns="101700" tIns="50834" rIns="101700" bIns="50834">
            <a:spAutoFit/>
          </a:bodyPr>
          <a:lstStyle/>
          <a:p>
            <a:pPr algn="ctr" defTabSz="914500"/>
            <a:r>
              <a:rPr lang="fr-FR" sz="2600" b="1" dirty="0">
                <a:solidFill>
                  <a:prstClr val="black"/>
                </a:solidFill>
                <a:latin typeface="Chiller" pitchFamily="82" charset="0"/>
              </a:rPr>
              <a:t>Une photographie forte, ce n'est plus l'image de quelque chose, c'est quelque chose en soi. </a:t>
            </a:r>
          </a:p>
          <a:p>
            <a:pPr algn="ctr" defTabSz="914500"/>
            <a:r>
              <a:rPr lang="fr-FR" sz="1300" b="1" dirty="0">
                <a:solidFill>
                  <a:prstClr val="black"/>
                </a:solidFill>
                <a:latin typeface="Chiller" pitchFamily="82" charset="0"/>
              </a:rPr>
              <a:t>Ralph Gibson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720000">
            <a:off x="1271998" y="2303295"/>
            <a:ext cx="1667139" cy="1480510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spect="1"/>
          </p:cNvSpPr>
          <p:nvPr/>
        </p:nvSpPr>
        <p:spPr>
          <a:xfrm>
            <a:off x="625127" y="2425510"/>
            <a:ext cx="7497677" cy="3248796"/>
          </a:xfrm>
          <a:prstGeom prst="rect">
            <a:avLst/>
          </a:prstGeom>
          <a:noFill/>
        </p:spPr>
        <p:txBody>
          <a:bodyPr wrap="none" lIns="76995" tIns="38497" rIns="76995" bIns="38497" rtlCol="0">
            <a:prstTxWarp prst="textArchDownPour">
              <a:avLst/>
            </a:prstTxWarp>
            <a:spAutoFit/>
          </a:bodyPr>
          <a:lstStyle/>
          <a:p>
            <a:pPr defTabSz="918238"/>
            <a:r>
              <a:rPr lang="fr-FR" sz="5100" dirty="0">
                <a:ln w="63500">
                  <a:solidFill>
                    <a:prstClr val="black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Par  ici  par  là</a:t>
            </a:r>
          </a:p>
        </p:txBody>
      </p:sp>
      <p:sp>
        <p:nvSpPr>
          <p:cNvPr id="8" name="ZoneTexte 7"/>
          <p:cNvSpPr txBox="1"/>
          <p:nvPr/>
        </p:nvSpPr>
        <p:spPr>
          <a:xfrm>
            <a:off x="5213964" y="1758495"/>
            <a:ext cx="3205435" cy="1308852"/>
          </a:xfrm>
          <a:prstGeom prst="rect">
            <a:avLst/>
          </a:prstGeom>
          <a:noFill/>
        </p:spPr>
        <p:txBody>
          <a:bodyPr wrap="square" lIns="76995" tIns="38497" rIns="76995" bIns="38497" rtlCol="0">
            <a:spAutoFit/>
          </a:bodyPr>
          <a:lstStyle/>
          <a:p>
            <a:pPr algn="ctr" defTabSz="918238"/>
            <a:r>
              <a:rPr lang="fr-FR" sz="20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 par des  randonneurs</a:t>
            </a:r>
          </a:p>
          <a:p>
            <a:pPr algn="ctr" defTabSz="918238"/>
            <a:r>
              <a:rPr lang="fr-FR" sz="20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5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</a:p>
        </p:txBody>
      </p:sp>
      <p:sp>
        <p:nvSpPr>
          <p:cNvPr id="9" name="Rectangle 8"/>
          <p:cNvSpPr/>
          <p:nvPr/>
        </p:nvSpPr>
        <p:spPr>
          <a:xfrm>
            <a:off x="3758905" y="3486671"/>
            <a:ext cx="580673" cy="868335"/>
          </a:xfrm>
          <a:prstGeom prst="rect">
            <a:avLst/>
          </a:prstGeom>
        </p:spPr>
        <p:txBody>
          <a:bodyPr wrap="none" lIns="76995" tIns="38497" rIns="76995" bIns="38497">
            <a:spAutoFit/>
          </a:bodyPr>
          <a:lstStyle/>
          <a:p>
            <a:pPr defTabSz="916843"/>
            <a:r>
              <a:rPr lang="fr-FR" sz="5100" dirty="0" smtClean="0">
                <a:ln w="38100">
                  <a:solidFill>
                    <a:prstClr val="black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5</a:t>
            </a:r>
            <a:endParaRPr lang="fr-FR" sz="1800" dirty="0">
              <a:ln w="38100">
                <a:solidFill>
                  <a:prstClr val="black"/>
                </a:solidFill>
              </a:ln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pic>
        <p:nvPicPr>
          <p:cNvPr id="11" name="Cuando Calienta El Sol - Organ &amp; keyboard (chromatic).wav">
            <a:hlinkClick r:id="" action="ppaction://media"/>
          </p:cNvPr>
          <p:cNvPicPr>
            <a:picLocks noRot="1" noChangeAspect="1"/>
          </p:cNvPicPr>
          <p:nvPr>
            <a:wavAudioFile r:embed="rId1" name="Cuando Calienta El Sol - Organ &amp; keyboard (chromatic).wav"/>
          </p:nvPr>
        </p:nvPicPr>
        <p:blipFill>
          <a:blip r:embed="rId5" cstate="print"/>
          <a:stretch>
            <a:fillRect/>
          </a:stretch>
        </p:blipFill>
        <p:spPr>
          <a:xfrm>
            <a:off x="359941" y="720279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8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8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8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8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2" grpId="0"/>
      <p:bldP spid="4" grpId="0"/>
      <p:bldP spid="7" grpId="0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47496386_3500169060096085_135538204469110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3957" y="0"/>
            <a:ext cx="3823889" cy="5761038"/>
          </a:xfrm>
          <a:prstGeom prst="rect">
            <a:avLst/>
          </a:prstGeom>
        </p:spPr>
      </p:pic>
      <p:pic>
        <p:nvPicPr>
          <p:cNvPr id="3" name="Image 2" descr="147818464_3500148350098156_1009563534291364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0000" y="0"/>
            <a:ext cx="3823889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>
            <a:off x="4320000" y="0"/>
            <a:ext cx="0" cy="5904000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48480494_3500159183430406_90126412563818961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20000" y="0"/>
            <a:ext cx="3823889" cy="5761038"/>
          </a:xfrm>
          <a:prstGeom prst="rect">
            <a:avLst/>
          </a:prstGeom>
        </p:spPr>
      </p:pic>
      <p:pic>
        <p:nvPicPr>
          <p:cNvPr id="3" name="Image 2" descr="147936857_3500150266764631_393462241753178437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4000" y="11396"/>
            <a:ext cx="3816325" cy="5749642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>
            <a:off x="4320000" y="-72000"/>
            <a:ext cx="0" cy="5904000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48082994_3500144280098563_58579337078914069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11396"/>
            <a:ext cx="3816325" cy="5749642"/>
          </a:xfrm>
          <a:prstGeom prst="rect">
            <a:avLst/>
          </a:prstGeom>
        </p:spPr>
      </p:pic>
      <p:pic>
        <p:nvPicPr>
          <p:cNvPr id="3" name="Image 2" descr="149291502_3512564132189911_37874190160436187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0000" y="0"/>
            <a:ext cx="3816424" cy="5749791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>
            <a:off x="4320000" y="-72000"/>
            <a:ext cx="0" cy="5904000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503957" y="288231"/>
            <a:ext cx="35654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latin typeface="Cookie" pitchFamily="2" charset="0"/>
              </a:rPr>
              <a:t>Maison De Retraite </a:t>
            </a:r>
            <a:r>
              <a:rPr lang="fr-FR" sz="2000" dirty="0" smtClean="0">
                <a:latin typeface="Cookie" pitchFamily="2" charset="0"/>
              </a:rPr>
              <a:t>Saint-Léon </a:t>
            </a:r>
            <a:r>
              <a:rPr lang="fr-FR" sz="2000" dirty="0" smtClean="0">
                <a:latin typeface="Cookie" pitchFamily="2" charset="0"/>
              </a:rPr>
              <a:t>à </a:t>
            </a:r>
            <a:r>
              <a:rPr lang="fr-FR" sz="2000" dirty="0" err="1" smtClean="0">
                <a:latin typeface="Cookie" pitchFamily="2" charset="0"/>
              </a:rPr>
              <a:t>Wolxheim</a:t>
            </a:r>
            <a:endParaRPr lang="fr-FR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56085" y="360239"/>
            <a:ext cx="94769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000" dirty="0" err="1" smtClean="0">
                <a:solidFill>
                  <a:prstClr val="black"/>
                </a:solidFill>
                <a:latin typeface="Cookie" pitchFamily="2" charset="0"/>
              </a:rPr>
              <a:t>Avolsheim</a:t>
            </a:r>
            <a:endParaRPr lang="fr-FR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048573" y="504255"/>
            <a:ext cx="94769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000" dirty="0" err="1" smtClean="0">
                <a:solidFill>
                  <a:prstClr val="black"/>
                </a:solidFill>
                <a:latin typeface="Cookie" pitchFamily="2" charset="0"/>
              </a:rPr>
              <a:t>Avolsheim</a:t>
            </a:r>
            <a:endParaRPr lang="fr-FR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408613" y="288231"/>
            <a:ext cx="94769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000" dirty="0" err="1" smtClean="0">
                <a:solidFill>
                  <a:prstClr val="black"/>
                </a:solidFill>
                <a:latin typeface="Cookie" pitchFamily="2" charset="0"/>
              </a:rPr>
              <a:t>Avolsheim</a:t>
            </a:r>
            <a:endParaRPr lang="fr-FR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56085" y="360239"/>
            <a:ext cx="94769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000" dirty="0" err="1" smtClean="0">
                <a:solidFill>
                  <a:prstClr val="black"/>
                </a:solidFill>
                <a:latin typeface="Cookie" pitchFamily="2" charset="0"/>
              </a:rPr>
              <a:t>Avolsheim</a:t>
            </a:r>
            <a:endParaRPr lang="fr-FR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488733" y="1080319"/>
            <a:ext cx="94769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000" dirty="0" err="1" smtClean="0">
                <a:solidFill>
                  <a:prstClr val="black"/>
                </a:solidFill>
                <a:latin typeface="Cookie" pitchFamily="2" charset="0"/>
              </a:rPr>
              <a:t>Avolsheim</a:t>
            </a:r>
            <a:endParaRPr lang="fr-FR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50144048_3512572375522420_74759667858697221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0"/>
            <a:ext cx="3823889" cy="5761038"/>
          </a:xfrm>
          <a:prstGeom prst="rect">
            <a:avLst/>
          </a:prstGeom>
        </p:spPr>
      </p:pic>
      <p:pic>
        <p:nvPicPr>
          <p:cNvPr id="3" name="Image 2" descr="150548858_3512572992189025_837025804374546664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0000" y="0"/>
            <a:ext cx="3823889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>
            <a:off x="4320000" y="-72000"/>
            <a:ext cx="0" cy="5904000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6912669" y="432247"/>
            <a:ext cx="94769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000" dirty="0" err="1" smtClean="0">
                <a:solidFill>
                  <a:prstClr val="black"/>
                </a:solidFill>
                <a:latin typeface="Cookie" pitchFamily="2" charset="0"/>
              </a:rPr>
              <a:t>Avolsheim</a:t>
            </a:r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936005" y="216223"/>
            <a:ext cx="94769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000" dirty="0" err="1" smtClean="0">
                <a:solidFill>
                  <a:prstClr val="black"/>
                </a:solidFill>
                <a:latin typeface="Cookie" pitchFamily="2" charset="0"/>
              </a:rPr>
              <a:t>Avolsheim</a:t>
            </a:r>
            <a:endParaRPr lang="fr-FR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56085" y="360239"/>
            <a:ext cx="94769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000" dirty="0" err="1" smtClean="0">
                <a:solidFill>
                  <a:prstClr val="black"/>
                </a:solidFill>
                <a:latin typeface="Cookie" pitchFamily="2" charset="0"/>
              </a:rPr>
              <a:t>Avolsheim</a:t>
            </a:r>
            <a:endParaRPr lang="fr-FR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04683_924411259685880_48621277799105729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0"/>
            <a:ext cx="3838292" cy="5761038"/>
          </a:xfrm>
          <a:prstGeom prst="rect">
            <a:avLst/>
          </a:prstGeom>
        </p:spPr>
      </p:pic>
      <p:pic>
        <p:nvPicPr>
          <p:cNvPr id="3" name="Image 2" descr="417442784_913201297473543_672259581195954633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0000" y="0"/>
            <a:ext cx="3838292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>
            <a:off x="4320000" y="0"/>
            <a:ext cx="0" cy="5904000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05906_913198660807140_60753740628699502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8000" y="0"/>
            <a:ext cx="5545570" cy="5688831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33250_924409506352722_68503883514491703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7600" y="0"/>
            <a:ext cx="3838292" cy="5761038"/>
          </a:xfrm>
          <a:prstGeom prst="rect">
            <a:avLst/>
          </a:prstGeom>
        </p:spPr>
      </p:pic>
      <p:pic>
        <p:nvPicPr>
          <p:cNvPr id="3" name="Image 2" descr="417464118_924409979686008_81356159837439578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4345200" y="0"/>
            <a:ext cx="3816424" cy="5728216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184477" y="288231"/>
            <a:ext cx="237276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000" dirty="0" smtClean="0">
                <a:solidFill>
                  <a:prstClr val="black"/>
                </a:solidFill>
                <a:latin typeface="Cookie" pitchFamily="2" charset="0"/>
              </a:rPr>
              <a:t>Maison forestière de </a:t>
            </a:r>
            <a:r>
              <a:rPr lang="fr-FR" sz="2000" dirty="0" err="1" smtClean="0">
                <a:solidFill>
                  <a:prstClr val="black"/>
                </a:solidFill>
                <a:latin typeface="Cookie" pitchFamily="2" charset="0"/>
              </a:rPr>
              <a:t>Loosthal</a:t>
            </a:r>
            <a:endParaRPr lang="fr-FR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17470417_924412063019133_26978824661699676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0"/>
            <a:ext cx="3838292" cy="5761038"/>
          </a:xfrm>
          <a:prstGeom prst="rect">
            <a:avLst/>
          </a:prstGeom>
        </p:spPr>
      </p:pic>
      <p:pic>
        <p:nvPicPr>
          <p:cNvPr id="4" name="Image 3" descr="417498795_924406323019707_848069496029148233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0381" y="0"/>
            <a:ext cx="3838292" cy="5761038"/>
          </a:xfrm>
          <a:prstGeom prst="rect">
            <a:avLst/>
          </a:prstGeom>
        </p:spPr>
      </p:pic>
      <p:cxnSp>
        <p:nvCxnSpPr>
          <p:cNvPr id="6" name="Connecteur droit 5"/>
          <p:cNvCxnSpPr/>
          <p:nvPr/>
        </p:nvCxnSpPr>
        <p:spPr>
          <a:xfrm>
            <a:off x="4320000" y="-72000"/>
            <a:ext cx="0" cy="5904000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70480_924405796353093_57380980891640333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0"/>
            <a:ext cx="3838292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9326830_913203784139961_64697233915375462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4000" y="0"/>
            <a:ext cx="5861856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6422190_8064443383582428_54785538995618471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000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875986" y="4911656"/>
            <a:ext cx="1844018" cy="647207"/>
          </a:xfrm>
          <a:prstGeom prst="rect">
            <a:avLst/>
          </a:prstGeom>
          <a:noFill/>
        </p:spPr>
        <p:txBody>
          <a:bodyPr wrap="none" lIns="101842" tIns="50919" rIns="101842" bIns="50919" rtlCol="0">
            <a:spAutoFit/>
          </a:bodyPr>
          <a:lstStyle/>
          <a:p>
            <a:pPr defTabSz="916831"/>
            <a:r>
              <a:rPr lang="fr-FR" sz="35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5472434" y="565309"/>
            <a:ext cx="1044000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1842" tIns="50919" rIns="101842" bIns="50919" rtlCol="0" anchor="ctr"/>
          <a:lstStyle/>
          <a:p>
            <a:pPr algn="ctr" defTabSz="916831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2542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60631" y="3547311"/>
            <a:ext cx="4805459" cy="1718659"/>
          </a:xfrm>
          <a:prstGeom prst="rect">
            <a:avLst/>
          </a:prstGeom>
          <a:noFill/>
        </p:spPr>
        <p:txBody>
          <a:bodyPr wrap="square" lIns="101842" tIns="50919" rIns="101842" bIns="50919" rtlCol="0">
            <a:spAutoFit/>
          </a:bodyPr>
          <a:lstStyle/>
          <a:p>
            <a:pPr algn="ctr" defTabSz="916831"/>
            <a:r>
              <a:rPr lang="en-US" sz="35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Chromatic  Player  Paul</a:t>
            </a:r>
          </a:p>
          <a:p>
            <a:pPr algn="ctr" defTabSz="916831"/>
            <a:r>
              <a:rPr lang="en-US" sz="35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Cuando</a:t>
            </a:r>
            <a:r>
              <a:rPr lang="en-US" sz="35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  <a:r>
              <a:rPr lang="en-US" sz="35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  <a:r>
              <a:rPr lang="en-US" sz="35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Calienta</a:t>
            </a:r>
            <a:r>
              <a:rPr lang="en-US" sz="35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</a:t>
            </a:r>
          </a:p>
          <a:p>
            <a:pPr algn="ctr" defTabSz="916831"/>
            <a:r>
              <a:rPr lang="en-US" sz="35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El  </a:t>
            </a:r>
            <a:r>
              <a:rPr lang="en-US" sz="35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Sol</a:t>
            </a:r>
            <a:endParaRPr lang="fr-FR" sz="35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6685194" y="2234372"/>
            <a:ext cx="1725722" cy="647207"/>
          </a:xfrm>
          <a:prstGeom prst="rect">
            <a:avLst/>
          </a:prstGeom>
          <a:noFill/>
        </p:spPr>
        <p:txBody>
          <a:bodyPr wrap="none" lIns="101842" tIns="50919" rIns="101842" bIns="50919" rtlCol="0">
            <a:spAutoFit/>
          </a:bodyPr>
          <a:lstStyle/>
          <a:p>
            <a:pPr defTabSz="916831"/>
            <a:r>
              <a:rPr lang="fr-FR" sz="35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0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988435" y="565129"/>
            <a:ext cx="975151" cy="302907"/>
          </a:xfrm>
          <a:prstGeom prst="rect">
            <a:avLst/>
          </a:prstGeom>
          <a:noFill/>
        </p:spPr>
        <p:txBody>
          <a:bodyPr wrap="none" lIns="101842" tIns="50919" rIns="101842" bIns="50919" rtlCol="0">
            <a:spAutoFit/>
          </a:bodyPr>
          <a:lstStyle/>
          <a:p>
            <a:pPr defTabSz="916831"/>
            <a:r>
              <a:rPr lang="fr-FR" sz="1300" b="1" dirty="0">
                <a:solidFill>
                  <a:srgbClr val="FF0000"/>
                </a:solidFill>
              </a:rPr>
              <a:t>30.07.2025</a:t>
            </a: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14266" y="4896000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2728462" y="1669056"/>
            <a:ext cx="2331821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9192" y="242221"/>
            <a:ext cx="757843" cy="673006"/>
          </a:xfrm>
          <a:prstGeom prst="rect">
            <a:avLst/>
          </a:prstGeom>
        </p:spPr>
      </p:pic>
      <p:sp>
        <p:nvSpPr>
          <p:cNvPr id="15" name="Ellipse 14"/>
          <p:cNvSpPr>
            <a:spLocks noChangeAspect="1"/>
          </p:cNvSpPr>
          <p:nvPr/>
        </p:nvSpPr>
        <p:spPr>
          <a:xfrm>
            <a:off x="4880512" y="3153162"/>
            <a:ext cx="2489701" cy="1515943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981" tIns="38490" rIns="76981" bIns="38490" rtlCol="0" anchor="ctr"/>
          <a:lstStyle/>
          <a:p>
            <a:pPr algn="ctr" defTabSz="916831"/>
            <a:endParaRPr lang="fr-FR" sz="1800" dirty="0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  <p:bldP spid="1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66</Words>
  <Application>Microsoft Office PowerPoint</Application>
  <PresentationFormat>Personnalisé</PresentationFormat>
  <Paragraphs>24</Paragraphs>
  <Slides>65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65</vt:i4>
      </vt:variant>
    </vt:vector>
  </HeadingPairs>
  <TitlesOfParts>
    <vt:vector size="68" baseType="lpstr">
      <vt:lpstr>Thème Office</vt:lpstr>
      <vt:lpstr>1_Thème Office</vt:lpstr>
      <vt:lpstr>16_Thème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13</cp:revision>
  <dcterms:created xsi:type="dcterms:W3CDTF">2025-07-30T11:13:37Z</dcterms:created>
  <dcterms:modified xsi:type="dcterms:W3CDTF">2025-07-30T20:22:32Z</dcterms:modified>
</cp:coreProperties>
</file>