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64" r:id="rId6"/>
    <p:sldId id="265" r:id="rId7"/>
    <p:sldId id="261" r:id="rId8"/>
    <p:sldId id="273" r:id="rId9"/>
    <p:sldId id="274" r:id="rId10"/>
    <p:sldId id="259" r:id="rId11"/>
    <p:sldId id="260" r:id="rId12"/>
    <p:sldId id="262" r:id="rId13"/>
    <p:sldId id="263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6" r:id="rId22"/>
    <p:sldId id="278" r:id="rId23"/>
    <p:sldId id="279" r:id="rId24"/>
    <p:sldId id="280" r:id="rId25"/>
    <p:sldId id="281" r:id="rId26"/>
    <p:sldId id="282" r:id="rId27"/>
    <p:sldId id="284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8" r:id="rId40"/>
    <p:sldId id="299" r:id="rId41"/>
    <p:sldId id="300" r:id="rId42"/>
    <p:sldId id="302" r:id="rId43"/>
    <p:sldId id="303" r:id="rId44"/>
    <p:sldId id="304" r:id="rId45"/>
    <p:sldId id="305" r:id="rId46"/>
    <p:sldId id="306" r:id="rId47"/>
    <p:sldId id="309" r:id="rId48"/>
    <p:sldId id="315" r:id="rId49"/>
    <p:sldId id="307" r:id="rId50"/>
    <p:sldId id="313" r:id="rId51"/>
    <p:sldId id="314" r:id="rId52"/>
    <p:sldId id="316" r:id="rId53"/>
    <p:sldId id="308" r:id="rId54"/>
    <p:sldId id="310" r:id="rId55"/>
    <p:sldId id="311" r:id="rId56"/>
    <p:sldId id="312" r:id="rId57"/>
    <p:sldId id="257" r:id="rId58"/>
  </p:sldIdLst>
  <p:sldSz cx="8640763" cy="5761038"/>
  <p:notesSz cx="6858000" cy="9144000"/>
  <p:defaultTextStyle>
    <a:defPPr>
      <a:defRPr lang="fr-FR"/>
    </a:defPPr>
    <a:lvl1pPr marL="0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8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5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33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10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88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65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42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19" algn="l" defTabSz="82295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fFGGaDM8nH6fMTwXvoWgQ==" hashData="2IMPQCGCTrGP8gmJeHPnAPjenO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41C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9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2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2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3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1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8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6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1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8" indent="0">
              <a:buNone/>
              <a:defRPr sz="1800" b="1"/>
            </a:lvl2pPr>
            <a:lvl3pPr marL="822955" indent="0">
              <a:buNone/>
              <a:defRPr sz="1600" b="1"/>
            </a:lvl3pPr>
            <a:lvl4pPr marL="1234433" indent="0">
              <a:buNone/>
              <a:defRPr sz="1400" b="1"/>
            </a:lvl4pPr>
            <a:lvl5pPr marL="1645910" indent="0">
              <a:buNone/>
              <a:defRPr sz="1400" b="1"/>
            </a:lvl5pPr>
            <a:lvl6pPr marL="2057388" indent="0">
              <a:buNone/>
              <a:defRPr sz="1400" b="1"/>
            </a:lvl6pPr>
            <a:lvl7pPr marL="2468865" indent="0">
              <a:buNone/>
              <a:defRPr sz="1400" b="1"/>
            </a:lvl7pPr>
            <a:lvl8pPr marL="2880342" indent="0">
              <a:buNone/>
              <a:defRPr sz="1400" b="1"/>
            </a:lvl8pPr>
            <a:lvl9pPr marL="3291819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8" indent="0">
              <a:buNone/>
              <a:defRPr sz="1800" b="1"/>
            </a:lvl2pPr>
            <a:lvl3pPr marL="822955" indent="0">
              <a:buNone/>
              <a:defRPr sz="1600" b="1"/>
            </a:lvl3pPr>
            <a:lvl4pPr marL="1234433" indent="0">
              <a:buNone/>
              <a:defRPr sz="1400" b="1"/>
            </a:lvl4pPr>
            <a:lvl5pPr marL="1645910" indent="0">
              <a:buNone/>
              <a:defRPr sz="1400" b="1"/>
            </a:lvl5pPr>
            <a:lvl6pPr marL="2057388" indent="0">
              <a:buNone/>
              <a:defRPr sz="1400" b="1"/>
            </a:lvl6pPr>
            <a:lvl7pPr marL="2468865" indent="0">
              <a:buNone/>
              <a:defRPr sz="1400" b="1"/>
            </a:lvl7pPr>
            <a:lvl8pPr marL="2880342" indent="0">
              <a:buNone/>
              <a:defRPr sz="1400" b="1"/>
            </a:lvl8pPr>
            <a:lvl9pPr marL="3291819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9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8" indent="0">
              <a:buNone/>
              <a:defRPr sz="1100"/>
            </a:lvl2pPr>
            <a:lvl3pPr marL="822955" indent="0">
              <a:buNone/>
              <a:defRPr sz="900"/>
            </a:lvl3pPr>
            <a:lvl4pPr marL="1234433" indent="0">
              <a:buNone/>
              <a:defRPr sz="800"/>
            </a:lvl4pPr>
            <a:lvl5pPr marL="1645910" indent="0">
              <a:buNone/>
              <a:defRPr sz="800"/>
            </a:lvl5pPr>
            <a:lvl6pPr marL="2057388" indent="0">
              <a:buNone/>
              <a:defRPr sz="800"/>
            </a:lvl6pPr>
            <a:lvl7pPr marL="2468865" indent="0">
              <a:buNone/>
              <a:defRPr sz="800"/>
            </a:lvl7pPr>
            <a:lvl8pPr marL="2880342" indent="0">
              <a:buNone/>
              <a:defRPr sz="800"/>
            </a:lvl8pPr>
            <a:lvl9pPr marL="3291819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60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8" indent="0">
              <a:buNone/>
              <a:defRPr sz="2500"/>
            </a:lvl2pPr>
            <a:lvl3pPr marL="822955" indent="0">
              <a:buNone/>
              <a:defRPr sz="2200"/>
            </a:lvl3pPr>
            <a:lvl4pPr marL="1234433" indent="0">
              <a:buNone/>
              <a:defRPr sz="1800"/>
            </a:lvl4pPr>
            <a:lvl5pPr marL="1645910" indent="0">
              <a:buNone/>
              <a:defRPr sz="1800"/>
            </a:lvl5pPr>
            <a:lvl6pPr marL="2057388" indent="0">
              <a:buNone/>
              <a:defRPr sz="1800"/>
            </a:lvl6pPr>
            <a:lvl7pPr marL="2468865" indent="0">
              <a:buNone/>
              <a:defRPr sz="1800"/>
            </a:lvl7pPr>
            <a:lvl8pPr marL="2880342" indent="0">
              <a:buNone/>
              <a:defRPr sz="1800"/>
            </a:lvl8pPr>
            <a:lvl9pPr marL="3291819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8" indent="0">
              <a:buNone/>
              <a:defRPr sz="1100"/>
            </a:lvl2pPr>
            <a:lvl3pPr marL="822955" indent="0">
              <a:buNone/>
              <a:defRPr sz="900"/>
            </a:lvl3pPr>
            <a:lvl4pPr marL="1234433" indent="0">
              <a:buNone/>
              <a:defRPr sz="800"/>
            </a:lvl4pPr>
            <a:lvl5pPr marL="1645910" indent="0">
              <a:buNone/>
              <a:defRPr sz="800"/>
            </a:lvl5pPr>
            <a:lvl6pPr marL="2057388" indent="0">
              <a:buNone/>
              <a:defRPr sz="800"/>
            </a:lvl6pPr>
            <a:lvl7pPr marL="2468865" indent="0">
              <a:buNone/>
              <a:defRPr sz="800"/>
            </a:lvl7pPr>
            <a:lvl8pPr marL="2880342" indent="0">
              <a:buNone/>
              <a:defRPr sz="800"/>
            </a:lvl8pPr>
            <a:lvl9pPr marL="3291819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76" y="1793564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65" y="3264590"/>
            <a:ext cx="6048534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86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7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6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47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3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2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0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093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073" y="3705562"/>
            <a:ext cx="7344649" cy="1144204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073" y="2441778"/>
            <a:ext cx="7344649" cy="126022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8868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73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660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547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433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320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207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093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778" y="1344964"/>
            <a:ext cx="3816336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467" y="1344964"/>
            <a:ext cx="3816336" cy="3802019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5" y="1289614"/>
            <a:ext cx="3817838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8687" indent="0">
              <a:buNone/>
              <a:defRPr sz="2200" b="1"/>
            </a:lvl2pPr>
            <a:lvl3pPr marL="977377" indent="0">
              <a:buNone/>
              <a:defRPr sz="1900" b="1"/>
            </a:lvl3pPr>
            <a:lvl4pPr marL="1466024" indent="0">
              <a:buNone/>
              <a:defRPr sz="1700" b="1"/>
            </a:lvl4pPr>
            <a:lvl5pPr marL="1954715" indent="0">
              <a:buNone/>
              <a:defRPr sz="1700" b="1"/>
            </a:lvl5pPr>
            <a:lvl6pPr marL="2443356" indent="0">
              <a:buNone/>
              <a:defRPr sz="1700" b="1"/>
            </a:lvl6pPr>
            <a:lvl7pPr marL="2932056" indent="0">
              <a:buNone/>
              <a:defRPr sz="1700" b="1"/>
            </a:lvl7pPr>
            <a:lvl8pPr marL="3420731" indent="0">
              <a:buNone/>
              <a:defRPr sz="1700" b="1"/>
            </a:lvl8pPr>
            <a:lvl9pPr marL="390939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5" y="1827001"/>
            <a:ext cx="3817838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5" y="1289614"/>
            <a:ext cx="3819336" cy="53743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8687" indent="0">
              <a:buNone/>
              <a:defRPr sz="2200" b="1"/>
            </a:lvl2pPr>
            <a:lvl3pPr marL="977377" indent="0">
              <a:buNone/>
              <a:defRPr sz="1900" b="1"/>
            </a:lvl3pPr>
            <a:lvl4pPr marL="1466024" indent="0">
              <a:buNone/>
              <a:defRPr sz="1700" b="1"/>
            </a:lvl4pPr>
            <a:lvl5pPr marL="1954715" indent="0">
              <a:buNone/>
              <a:defRPr sz="1700" b="1"/>
            </a:lvl5pPr>
            <a:lvl6pPr marL="2443356" indent="0">
              <a:buNone/>
              <a:defRPr sz="1700" b="1"/>
            </a:lvl6pPr>
            <a:lvl7pPr marL="2932056" indent="0">
              <a:buNone/>
              <a:defRPr sz="1700" b="1"/>
            </a:lvl7pPr>
            <a:lvl8pPr marL="3420731" indent="0">
              <a:buNone/>
              <a:defRPr sz="1700" b="1"/>
            </a:lvl8pPr>
            <a:lvl9pPr marL="3909392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5" y="1827001"/>
            <a:ext cx="3819336" cy="33192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78" y="232502"/>
            <a:ext cx="2842751" cy="97617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0" y="232659"/>
            <a:ext cx="4830427" cy="4916885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78" y="1205550"/>
            <a:ext cx="2842751" cy="3940710"/>
          </a:xfrm>
        </p:spPr>
        <p:txBody>
          <a:bodyPr/>
          <a:lstStyle>
            <a:lvl1pPr marL="0" indent="0">
              <a:buNone/>
              <a:defRPr sz="1500"/>
            </a:lvl1pPr>
            <a:lvl2pPr marL="488687" indent="0">
              <a:buNone/>
              <a:defRPr sz="1400"/>
            </a:lvl2pPr>
            <a:lvl3pPr marL="977377" indent="0">
              <a:buNone/>
              <a:defRPr sz="1100"/>
            </a:lvl3pPr>
            <a:lvl4pPr marL="1466024" indent="0">
              <a:buNone/>
              <a:defRPr sz="1000"/>
            </a:lvl4pPr>
            <a:lvl5pPr marL="1954715" indent="0">
              <a:buNone/>
              <a:defRPr sz="1000"/>
            </a:lvl5pPr>
            <a:lvl6pPr marL="2443356" indent="0">
              <a:buNone/>
              <a:defRPr sz="1000"/>
            </a:lvl6pPr>
            <a:lvl7pPr marL="2932056" indent="0">
              <a:buNone/>
              <a:defRPr sz="1000"/>
            </a:lvl7pPr>
            <a:lvl8pPr marL="3420731" indent="0">
              <a:buNone/>
              <a:defRPr sz="1000"/>
            </a:lvl8pPr>
            <a:lvl9pPr marL="390939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6" y="4036009"/>
            <a:ext cx="5184458" cy="476086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6" y="518756"/>
            <a:ext cx="5184458" cy="3456623"/>
          </a:xfrm>
        </p:spPr>
        <p:txBody>
          <a:bodyPr/>
          <a:lstStyle>
            <a:lvl1pPr marL="0" indent="0">
              <a:buNone/>
              <a:defRPr sz="3400"/>
            </a:lvl1pPr>
            <a:lvl2pPr marL="488687" indent="0">
              <a:buNone/>
              <a:defRPr sz="3000"/>
            </a:lvl2pPr>
            <a:lvl3pPr marL="977377" indent="0">
              <a:buNone/>
              <a:defRPr sz="2600"/>
            </a:lvl3pPr>
            <a:lvl4pPr marL="1466024" indent="0">
              <a:buNone/>
              <a:defRPr sz="2200"/>
            </a:lvl4pPr>
            <a:lvl5pPr marL="1954715" indent="0">
              <a:buNone/>
              <a:defRPr sz="2200"/>
            </a:lvl5pPr>
            <a:lvl6pPr marL="2443356" indent="0">
              <a:buNone/>
              <a:defRPr sz="2200"/>
            </a:lvl6pPr>
            <a:lvl7pPr marL="2932056" indent="0">
              <a:buNone/>
              <a:defRPr sz="2200"/>
            </a:lvl7pPr>
            <a:lvl8pPr marL="3420731" indent="0">
              <a:buNone/>
              <a:defRPr sz="2200"/>
            </a:lvl8pPr>
            <a:lvl9pPr marL="3909392" indent="0">
              <a:buNone/>
              <a:defRPr sz="22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6" y="450882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88687" indent="0">
              <a:buNone/>
              <a:defRPr sz="1400"/>
            </a:lvl2pPr>
            <a:lvl3pPr marL="977377" indent="0">
              <a:buNone/>
              <a:defRPr sz="1100"/>
            </a:lvl3pPr>
            <a:lvl4pPr marL="1466024" indent="0">
              <a:buNone/>
              <a:defRPr sz="1000"/>
            </a:lvl4pPr>
            <a:lvl5pPr marL="1954715" indent="0">
              <a:buNone/>
              <a:defRPr sz="1000"/>
            </a:lvl5pPr>
            <a:lvl6pPr marL="2443356" indent="0">
              <a:buNone/>
              <a:defRPr sz="1000"/>
            </a:lvl6pPr>
            <a:lvl7pPr marL="2932056" indent="0">
              <a:buNone/>
              <a:defRPr sz="1000"/>
            </a:lvl7pPr>
            <a:lvl8pPr marL="3420731" indent="0">
              <a:buNone/>
              <a:defRPr sz="1000"/>
            </a:lvl8pPr>
            <a:lvl9pPr marL="3909392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1" y="233980"/>
            <a:ext cx="1944174" cy="491555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0" y="233980"/>
            <a:ext cx="5688501" cy="491555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9" y="1789896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2" y="3264589"/>
            <a:ext cx="6048535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68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52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36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2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505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89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673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058"/>
            <a:ext cx="7344649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8"/>
            <a:ext cx="7344649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43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68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52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36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212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505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897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673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171" y="1344451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7" y="1344451"/>
            <a:ext cx="3816337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20" y="1289577"/>
            <a:ext cx="3817839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430" indent="0">
              <a:buNone/>
              <a:defRPr sz="2000" b="1"/>
            </a:lvl2pPr>
            <a:lvl3pPr marL="916849" indent="0">
              <a:buNone/>
              <a:defRPr sz="1800" b="1"/>
            </a:lvl3pPr>
            <a:lvl4pPr marL="1375273" indent="0">
              <a:buNone/>
              <a:defRPr sz="1600" b="1"/>
            </a:lvl4pPr>
            <a:lvl5pPr marL="1833695" indent="0">
              <a:buNone/>
              <a:defRPr sz="1600" b="1"/>
            </a:lvl5pPr>
            <a:lvl6pPr marL="2292121" indent="0">
              <a:buNone/>
              <a:defRPr sz="1600" b="1"/>
            </a:lvl6pPr>
            <a:lvl7pPr marL="2750549" indent="0">
              <a:buNone/>
              <a:defRPr sz="1600" b="1"/>
            </a:lvl7pPr>
            <a:lvl8pPr marL="3208971" indent="0">
              <a:buNone/>
              <a:defRPr sz="1600" b="1"/>
            </a:lvl8pPr>
            <a:lvl9pPr marL="366739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20" y="1827000"/>
            <a:ext cx="3817839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523" y="1289577"/>
            <a:ext cx="3819338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430" indent="0">
              <a:buNone/>
              <a:defRPr sz="2000" b="1"/>
            </a:lvl2pPr>
            <a:lvl3pPr marL="916849" indent="0">
              <a:buNone/>
              <a:defRPr sz="1800" b="1"/>
            </a:lvl3pPr>
            <a:lvl4pPr marL="1375273" indent="0">
              <a:buNone/>
              <a:defRPr sz="1600" b="1"/>
            </a:lvl4pPr>
            <a:lvl5pPr marL="1833695" indent="0">
              <a:buNone/>
              <a:defRPr sz="1600" b="1"/>
            </a:lvl5pPr>
            <a:lvl6pPr marL="2292121" indent="0">
              <a:buNone/>
              <a:defRPr sz="1600" b="1"/>
            </a:lvl6pPr>
            <a:lvl7pPr marL="2750549" indent="0">
              <a:buNone/>
              <a:defRPr sz="1600" b="1"/>
            </a:lvl7pPr>
            <a:lvl8pPr marL="3208971" indent="0">
              <a:buNone/>
              <a:defRPr sz="1600" b="1"/>
            </a:lvl8pPr>
            <a:lvl9pPr marL="3667397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523" y="1827000"/>
            <a:ext cx="3819338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14" y="229616"/>
            <a:ext cx="2842750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86" y="229432"/>
            <a:ext cx="4830426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114" y="1205551"/>
            <a:ext cx="2842750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430" indent="0">
              <a:buNone/>
              <a:defRPr sz="1300"/>
            </a:lvl2pPr>
            <a:lvl3pPr marL="916849" indent="0">
              <a:buNone/>
              <a:defRPr sz="1000"/>
            </a:lvl3pPr>
            <a:lvl4pPr marL="1375273" indent="0">
              <a:buNone/>
              <a:defRPr sz="900"/>
            </a:lvl4pPr>
            <a:lvl5pPr marL="1833695" indent="0">
              <a:buNone/>
              <a:defRPr sz="900"/>
            </a:lvl5pPr>
            <a:lvl6pPr marL="2292121" indent="0">
              <a:buNone/>
              <a:defRPr sz="900"/>
            </a:lvl6pPr>
            <a:lvl7pPr marL="2750549" indent="0">
              <a:buNone/>
              <a:defRPr sz="900"/>
            </a:lvl7pPr>
            <a:lvl8pPr marL="3208971" indent="0">
              <a:buNone/>
              <a:defRPr sz="900"/>
            </a:lvl8pPr>
            <a:lvl9pPr marL="366739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00" y="4032790"/>
            <a:ext cx="5184458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00" y="515015"/>
            <a:ext cx="5184458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430" indent="0">
              <a:buNone/>
              <a:defRPr sz="2800"/>
            </a:lvl2pPr>
            <a:lvl3pPr marL="916849" indent="0">
              <a:buNone/>
              <a:defRPr sz="2400"/>
            </a:lvl3pPr>
            <a:lvl4pPr marL="1375273" indent="0">
              <a:buNone/>
              <a:defRPr sz="2000"/>
            </a:lvl4pPr>
            <a:lvl5pPr marL="1833695" indent="0">
              <a:buNone/>
              <a:defRPr sz="2000"/>
            </a:lvl5pPr>
            <a:lvl6pPr marL="2292121" indent="0">
              <a:buNone/>
              <a:defRPr sz="2000"/>
            </a:lvl6pPr>
            <a:lvl7pPr marL="2750549" indent="0">
              <a:buNone/>
              <a:defRPr sz="2000"/>
            </a:lvl7pPr>
            <a:lvl8pPr marL="3208971" indent="0">
              <a:buNone/>
              <a:defRPr sz="2000"/>
            </a:lvl8pPr>
            <a:lvl9pPr marL="3667397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00" y="4508820"/>
            <a:ext cx="5184458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430" indent="0">
              <a:buNone/>
              <a:defRPr sz="1300"/>
            </a:lvl2pPr>
            <a:lvl3pPr marL="916849" indent="0">
              <a:buNone/>
              <a:defRPr sz="1000"/>
            </a:lvl3pPr>
            <a:lvl4pPr marL="1375273" indent="0">
              <a:buNone/>
              <a:defRPr sz="900"/>
            </a:lvl4pPr>
            <a:lvl5pPr marL="1833695" indent="0">
              <a:buNone/>
              <a:defRPr sz="900"/>
            </a:lvl5pPr>
            <a:lvl6pPr marL="2292121" indent="0">
              <a:buNone/>
              <a:defRPr sz="900"/>
            </a:lvl6pPr>
            <a:lvl7pPr marL="2750549" indent="0">
              <a:buNone/>
              <a:defRPr sz="900"/>
            </a:lvl7pPr>
            <a:lvl8pPr marL="3208971" indent="0">
              <a:buNone/>
              <a:defRPr sz="900"/>
            </a:lvl8pPr>
            <a:lvl9pPr marL="3667397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754" y="230768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3" y="230768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10"/>
            <a:ext cx="7776687" cy="960173"/>
          </a:xfrm>
          <a:prstGeom prst="rect">
            <a:avLst/>
          </a:prstGeom>
        </p:spPr>
        <p:txBody>
          <a:bodyPr vert="horz" lIns="82288" tIns="41144" rIns="82288" bIns="4114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88" tIns="41144" rIns="82288" bIns="4114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30"/>
            <a:ext cx="2016178" cy="306722"/>
          </a:xfrm>
          <a:prstGeom prst="rect">
            <a:avLst/>
          </a:prstGeom>
        </p:spPr>
        <p:txBody>
          <a:bodyPr vert="horz" lIns="82288" tIns="41144" rIns="82288" bIns="41144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244EB-8378-4AA0-8681-9C60C17F8952}" type="datetimeFigureOut">
              <a:rPr lang="fr-FR" smtClean="0"/>
              <a:pPr/>
              <a:t>30/07/2025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30"/>
            <a:ext cx="2736242" cy="306722"/>
          </a:xfrm>
          <a:prstGeom prst="rect">
            <a:avLst/>
          </a:prstGeom>
        </p:spPr>
        <p:txBody>
          <a:bodyPr vert="horz" lIns="82288" tIns="41144" rIns="82288" bIns="41144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30"/>
            <a:ext cx="2016178" cy="306722"/>
          </a:xfrm>
          <a:prstGeom prst="rect">
            <a:avLst/>
          </a:prstGeom>
        </p:spPr>
        <p:txBody>
          <a:bodyPr vert="horz" lIns="82288" tIns="41144" rIns="82288" bIns="41144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80E30-B046-4BAF-A2B2-591091FB73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55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8" indent="-308608" algn="l" defTabSz="8229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1" indent="-257173" algn="l" defTabSz="822955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3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71" indent="-205739" algn="l" defTabSz="822955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8" indent="-205739" algn="l" defTabSz="822955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26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03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81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58" indent="-205739" algn="l" defTabSz="822955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8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5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33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10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88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65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42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19" algn="l" defTabSz="82295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8" y="231549"/>
            <a:ext cx="7776687" cy="960175"/>
          </a:xfrm>
          <a:prstGeom prst="rect">
            <a:avLst/>
          </a:prstGeom>
        </p:spPr>
        <p:txBody>
          <a:bodyPr vert="horz" lIns="97115" tIns="48556" rIns="97115" bIns="4855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8" y="1344964"/>
            <a:ext cx="7776687" cy="3802019"/>
          </a:xfrm>
          <a:prstGeom prst="rect">
            <a:avLst/>
          </a:prstGeom>
        </p:spPr>
        <p:txBody>
          <a:bodyPr vert="horz" lIns="97115" tIns="48556" rIns="97115" bIns="4855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04"/>
            <a:ext cx="2016178" cy="306722"/>
          </a:xfrm>
          <a:prstGeom prst="rect">
            <a:avLst/>
          </a:prstGeom>
        </p:spPr>
        <p:txBody>
          <a:bodyPr vert="horz" lIns="97115" tIns="48556" rIns="97115" bIns="48556" rtlCol="0" anchor="ctr"/>
          <a:lstStyle>
            <a:lvl1pPr algn="l" defTabSz="9773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30/07/2025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7" y="5342904"/>
            <a:ext cx="2736242" cy="306722"/>
          </a:xfrm>
          <a:prstGeom prst="rect">
            <a:avLst/>
          </a:prstGeom>
        </p:spPr>
        <p:txBody>
          <a:bodyPr vert="horz" lIns="97115" tIns="48556" rIns="97115" bIns="48556" rtlCol="0" anchor="ctr"/>
          <a:lstStyle>
            <a:lvl1pPr algn="ctr" defTabSz="9773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5" y="5342904"/>
            <a:ext cx="2016178" cy="306722"/>
          </a:xfrm>
          <a:prstGeom prst="rect">
            <a:avLst/>
          </a:prstGeom>
        </p:spPr>
        <p:txBody>
          <a:bodyPr vert="horz" lIns="97115" tIns="48556" rIns="97115" bIns="48556" rtlCol="0" anchor="ctr"/>
          <a:lstStyle>
            <a:lvl1pPr algn="r" defTabSz="9773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977377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6515" indent="-366515" algn="l" defTabSz="977377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94089" indent="-305421" algn="l" defTabSz="977377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21689" indent="-244356" algn="l" defTabSz="977377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10362" indent="-244356" algn="l" defTabSz="977377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9036" indent="-244356" algn="l" defTabSz="977377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687692" indent="-244356" algn="l" defTabSz="977377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176387" indent="-244356" algn="l" defTabSz="977377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665049" indent="-244356" algn="l" defTabSz="977377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153762" indent="-244356" algn="l" defTabSz="977377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8687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7377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66024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54715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43356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32056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0731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09392" algn="l" defTabSz="977377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72" y="230951"/>
            <a:ext cx="7776687" cy="960174"/>
          </a:xfrm>
          <a:prstGeom prst="rect">
            <a:avLst/>
          </a:prstGeom>
        </p:spPr>
        <p:txBody>
          <a:bodyPr vert="horz" lIns="91684" tIns="45838" rIns="91684" bIns="4583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72" y="1344451"/>
            <a:ext cx="7776687" cy="3802019"/>
          </a:xfrm>
          <a:prstGeom prst="rect">
            <a:avLst/>
          </a:prstGeom>
        </p:spPr>
        <p:txBody>
          <a:bodyPr vert="horz" lIns="91684" tIns="45838" rIns="91684" bIns="4583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248" y="5339687"/>
            <a:ext cx="2016178" cy="306722"/>
          </a:xfrm>
          <a:prstGeom prst="rect">
            <a:avLst/>
          </a:prstGeom>
        </p:spPr>
        <p:txBody>
          <a:bodyPr vert="horz" lIns="91684" tIns="45838" rIns="91684" bIns="45838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6849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6849"/>
              <a:t>30/07/2025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468" y="5339687"/>
            <a:ext cx="2736242" cy="306722"/>
          </a:xfrm>
          <a:prstGeom prst="rect">
            <a:avLst/>
          </a:prstGeom>
        </p:spPr>
        <p:txBody>
          <a:bodyPr vert="horz" lIns="91684" tIns="45838" rIns="91684" bIns="45838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684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757" y="5339687"/>
            <a:ext cx="2016178" cy="306722"/>
          </a:xfrm>
          <a:prstGeom prst="rect">
            <a:avLst/>
          </a:prstGeom>
        </p:spPr>
        <p:txBody>
          <a:bodyPr vert="horz" lIns="91684" tIns="45838" rIns="91684" bIns="45838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6849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91684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16849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827" indent="-343827" algn="l" defTabSz="91684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4939" indent="-286517" algn="l" defTabSz="91684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6060" indent="-229220" algn="l" defTabSz="91684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484" indent="-229220" algn="l" defTabSz="916849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2909" indent="-229220" algn="l" defTabSz="916849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1343" indent="-229220" algn="l" defTabSz="9168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9760" indent="-229220" algn="l" defTabSz="9168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38184" indent="-229220" algn="l" defTabSz="9168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96608" indent="-229220" algn="l" defTabSz="91684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430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6849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5273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3695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2121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50549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8971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67397" algn="l" defTabSz="91684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2940000">
            <a:off x="-2115" y="365472"/>
            <a:ext cx="3860223" cy="2998278"/>
          </a:xfrm>
          <a:prstGeom prst="rect">
            <a:avLst/>
          </a:prstGeom>
          <a:noFill/>
        </p:spPr>
        <p:txBody>
          <a:bodyPr wrap="none" lIns="81423" tIns="40707" rIns="81423" bIns="40707" rtlCol="0">
            <a:prstTxWarp prst="textArchUpPour">
              <a:avLst/>
            </a:prstTxWarp>
            <a:spAutoFit/>
          </a:bodyPr>
          <a:lstStyle/>
          <a:p>
            <a:pPr defTabSz="977377"/>
            <a:r>
              <a:rPr lang="fr-FR" sz="79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5107896" y="212234"/>
            <a:ext cx="3392367" cy="2094880"/>
          </a:xfrm>
          <a:prstGeom prst="rect">
            <a:avLst/>
          </a:prstGeom>
        </p:spPr>
        <p:txBody>
          <a:bodyPr wrap="square" lIns="108693" tIns="54330" rIns="108693" bIns="54330">
            <a:spAutoFit/>
          </a:bodyPr>
          <a:lstStyle/>
          <a:p>
            <a:pPr algn="ctr" defTabSz="977377"/>
            <a:r>
              <a:rPr lang="fr-FR" sz="2800" b="1" dirty="0">
                <a:solidFill>
                  <a:srgbClr val="FFFF00"/>
                </a:solidFill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977377"/>
            <a:r>
              <a:rPr lang="fr-FR" sz="1400" b="1" dirty="0">
                <a:solidFill>
                  <a:srgbClr val="FFFF00"/>
                </a:solidFill>
                <a:latin typeface="Chiller" pitchFamily="82" charset="0"/>
              </a:rPr>
              <a:t>Ralph Gibson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720000">
            <a:off x="1271999" y="2303298"/>
            <a:ext cx="1667139" cy="1480510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>
            <a:off x="625127" y="2425512"/>
            <a:ext cx="7497676" cy="3248795"/>
          </a:xfrm>
          <a:prstGeom prst="rect">
            <a:avLst/>
          </a:prstGeom>
          <a:noFill/>
        </p:spPr>
        <p:txBody>
          <a:bodyPr wrap="none" lIns="82288" tIns="41144" rIns="82288" bIns="41144" rtlCol="0">
            <a:prstTxWarp prst="textArchDownPour">
              <a:avLst/>
            </a:prstTxWarp>
            <a:spAutoFit/>
          </a:bodyPr>
          <a:lstStyle/>
          <a:p>
            <a:pPr defTabSz="981374"/>
            <a:r>
              <a:rPr lang="fr-FR" sz="5400" dirty="0">
                <a:ln w="635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Par  ici  par  là</a:t>
            </a:r>
          </a:p>
        </p:txBody>
      </p:sp>
      <p:sp>
        <p:nvSpPr>
          <p:cNvPr id="8" name="ZoneTexte 7"/>
          <p:cNvSpPr txBox="1"/>
          <p:nvPr/>
        </p:nvSpPr>
        <p:spPr>
          <a:xfrm rot="120000">
            <a:off x="3577021" y="2274064"/>
            <a:ext cx="5341025" cy="760200"/>
          </a:xfrm>
          <a:prstGeom prst="rect">
            <a:avLst/>
          </a:prstGeom>
          <a:noFill/>
        </p:spPr>
        <p:txBody>
          <a:bodyPr wrap="square" lIns="82288" tIns="41144" rIns="82288" bIns="41144" rtlCol="0">
            <a:spAutoFit/>
          </a:bodyPr>
          <a:lstStyle/>
          <a:p>
            <a:pPr algn="ctr" defTabSz="981374"/>
            <a:r>
              <a:rPr lang="fr-FR" sz="2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 par des  randonneurs</a:t>
            </a:r>
          </a:p>
          <a:p>
            <a:pPr algn="ctr" defTabSz="981374"/>
            <a:r>
              <a:rPr lang="fr-FR" sz="2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9" name="Rectangle 8"/>
          <p:cNvSpPr/>
          <p:nvPr/>
        </p:nvSpPr>
        <p:spPr>
          <a:xfrm>
            <a:off x="4391420" y="3486674"/>
            <a:ext cx="613438" cy="914096"/>
          </a:xfrm>
          <a:prstGeom prst="rect">
            <a:avLst/>
          </a:prstGeom>
        </p:spPr>
        <p:txBody>
          <a:bodyPr wrap="none" lIns="82288" tIns="41144" rIns="82288" bIns="41144">
            <a:spAutoFit/>
          </a:bodyPr>
          <a:lstStyle/>
          <a:p>
            <a:pPr defTabSz="979883"/>
            <a:r>
              <a:rPr lang="fr-FR" sz="540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4</a:t>
            </a:r>
            <a:endParaRPr lang="fr-FR" sz="1900" dirty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11" name="House Of The Rising Sun - Organ &amp; keyboard (chromatic).wav">
            <a:hlinkClick r:id="" action="ppaction://media"/>
          </p:cNvPr>
          <p:cNvPicPr>
            <a:picLocks noRot="1" noChangeAspect="1"/>
          </p:cNvPicPr>
          <p:nvPr>
            <a:wavAudioFile r:embed="rId1" name="House Of The Rising Sun - Organ &amp; keyboard (chromatic).wav"/>
          </p:nvPr>
        </p:nvPicPr>
        <p:blipFill>
          <a:blip r:embed="rId5" cstate="print"/>
          <a:stretch>
            <a:fillRect/>
          </a:stretch>
        </p:blipFill>
        <p:spPr>
          <a:xfrm>
            <a:off x="3816325" y="122433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8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8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8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4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184477" y="288231"/>
            <a:ext cx="26627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Haut Koenigsbourg Bas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75965" y="144215"/>
            <a:ext cx="23086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Grand Ballon Haut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75965" y="144215"/>
            <a:ext cx="26421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Château d’</a:t>
            </a:r>
            <a:r>
              <a:rPr lang="fr-FR" sz="2000" dirty="0" err="1" smtClean="0">
                <a:latin typeface="Brush Script MT" pitchFamily="66" charset="0"/>
              </a:rPr>
              <a:t>Andlau</a:t>
            </a:r>
            <a:r>
              <a:rPr lang="fr-FR" sz="2000" dirty="0" smtClean="0">
                <a:latin typeface="Brush Script MT" pitchFamily="66" charset="0"/>
              </a:rPr>
              <a:t> Bas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75965" y="144215"/>
            <a:ext cx="24817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La Petite Pierre Bas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75965" y="144215"/>
            <a:ext cx="26627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Haut Koenigsbourg Bas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736205" y="216223"/>
            <a:ext cx="28584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Château </a:t>
            </a:r>
            <a:r>
              <a:rPr lang="fr-FR" sz="2000" dirty="0" err="1" smtClean="0">
                <a:latin typeface="Brush Script MT" pitchFamily="66" charset="0"/>
              </a:rPr>
              <a:t>Wegelnbourg</a:t>
            </a:r>
            <a:r>
              <a:rPr lang="fr-FR" sz="2000" dirty="0" smtClean="0">
                <a:latin typeface="Brush Script MT" pitchFamily="66" charset="0"/>
              </a:rPr>
              <a:t> Bas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24620204_353845347493599_6151855607989705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31933" y="0"/>
            <a:ext cx="4608830" cy="5761038"/>
          </a:xfrm>
          <a:prstGeom prst="rect">
            <a:avLst/>
          </a:prstGeom>
        </p:spPr>
      </p:pic>
      <p:pic>
        <p:nvPicPr>
          <p:cNvPr id="2" name="Image 1" descr="406238740_122112693602105014_80732874655384096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 flipH="1">
            <a:off x="4284000" y="0"/>
            <a:ext cx="72008" cy="5904855"/>
          </a:xfrm>
          <a:prstGeom prst="line">
            <a:avLst/>
          </a:prstGeom>
          <a:ln w="635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oneTexte 7"/>
          <p:cNvSpPr txBox="1"/>
          <p:nvPr/>
        </p:nvSpPr>
        <p:spPr>
          <a:xfrm>
            <a:off x="2232149" y="288231"/>
            <a:ext cx="18758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Munster Haut Rhin</a:t>
            </a:r>
            <a:endParaRPr lang="fr-FR" sz="2000" dirty="0">
              <a:latin typeface="Brush Script MT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688533" y="216223"/>
            <a:ext cx="18758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Munster Haut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232149" y="288231"/>
            <a:ext cx="19351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err="1" smtClean="0">
                <a:latin typeface="Brush Script MT" pitchFamily="66" charset="0"/>
              </a:rPr>
              <a:t>Bergheim</a:t>
            </a:r>
            <a:r>
              <a:rPr lang="fr-FR" sz="2000" dirty="0" smtClean="0">
                <a:latin typeface="Brush Script MT" pitchFamily="66" charset="0"/>
              </a:rPr>
              <a:t> Haut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75965" y="144215"/>
            <a:ext cx="26627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Haut Koenigsbourg Bas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52825_927294762323981_4247504988056683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17528243_927299495656841_175573823026667949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H="1">
            <a:off x="4320381" y="0"/>
            <a:ext cx="72008" cy="5904855"/>
          </a:xfrm>
          <a:prstGeom prst="line">
            <a:avLst/>
          </a:prstGeom>
          <a:ln w="635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oneTexte 4"/>
          <p:cNvSpPr txBox="1"/>
          <p:nvPr/>
        </p:nvSpPr>
        <p:spPr>
          <a:xfrm>
            <a:off x="359941" y="144215"/>
            <a:ext cx="19351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err="1" smtClean="0">
                <a:latin typeface="Brush Script MT" pitchFamily="66" charset="0"/>
              </a:rPr>
              <a:t>Bergheim</a:t>
            </a:r>
            <a:r>
              <a:rPr lang="fr-FR" sz="2000" dirty="0" smtClean="0">
                <a:latin typeface="Brush Script MT" pitchFamily="66" charset="0"/>
              </a:rPr>
              <a:t> Haut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736205" y="216223"/>
            <a:ext cx="28584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Château </a:t>
            </a:r>
            <a:r>
              <a:rPr lang="fr-FR" sz="2000" dirty="0" err="1" smtClean="0">
                <a:latin typeface="Brush Script MT" pitchFamily="66" charset="0"/>
              </a:rPr>
              <a:t>Wegelnbourg</a:t>
            </a:r>
            <a:r>
              <a:rPr lang="fr-FR" sz="2000" dirty="0" smtClean="0">
                <a:latin typeface="Brush Script MT" pitchFamily="66" charset="0"/>
              </a:rPr>
              <a:t> Bas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736205" y="216223"/>
            <a:ext cx="18277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err="1" smtClean="0">
                <a:latin typeface="Brush Script MT" pitchFamily="66" charset="0"/>
              </a:rPr>
              <a:t>Bergheim</a:t>
            </a:r>
            <a:r>
              <a:rPr lang="fr-FR" sz="2000" dirty="0" smtClean="0">
                <a:latin typeface="Brush Script MT" pitchFamily="66" charset="0"/>
              </a:rPr>
              <a:t> Bas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151102_927299448990179_59384101418199886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156" y="0"/>
            <a:ext cx="432077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64397" y="144215"/>
            <a:ext cx="19351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err="1" smtClean="0">
                <a:latin typeface="Brush Script MT" pitchFamily="66" charset="0"/>
              </a:rPr>
              <a:t>Bergheim</a:t>
            </a:r>
            <a:r>
              <a:rPr lang="fr-FR" sz="2000" dirty="0" smtClean="0">
                <a:latin typeface="Brush Script MT" pitchFamily="66" charset="0"/>
              </a:rPr>
              <a:t> Haut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232149" y="288231"/>
            <a:ext cx="19351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err="1" smtClean="0">
                <a:latin typeface="Brush Script MT" pitchFamily="66" charset="0"/>
              </a:rPr>
              <a:t>Bergheim</a:t>
            </a:r>
            <a:r>
              <a:rPr lang="fr-FR" sz="2000" dirty="0" smtClean="0">
                <a:latin typeface="Brush Script MT" pitchFamily="66" charset="0"/>
              </a:rPr>
              <a:t> Haut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80421" y="216223"/>
            <a:ext cx="1975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Mulhouse Haut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80421" y="216223"/>
            <a:ext cx="1975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Mulhouse Haut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80421" y="216223"/>
            <a:ext cx="1975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Mulhouse Haut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48360_10228672673780017_5583504082858982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20465374_927294752323982_89379903161640972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H="1">
            <a:off x="4284000" y="0"/>
            <a:ext cx="72008" cy="5904855"/>
          </a:xfrm>
          <a:prstGeom prst="line">
            <a:avLst/>
          </a:prstGeom>
          <a:ln w="635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oneTexte 4"/>
          <p:cNvSpPr txBox="1"/>
          <p:nvPr/>
        </p:nvSpPr>
        <p:spPr>
          <a:xfrm>
            <a:off x="936005" y="144215"/>
            <a:ext cx="1975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Mulhouse Haut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867510_356539180632809_15737983566301396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33876" cy="5761038"/>
          </a:xfrm>
          <a:prstGeom prst="rect">
            <a:avLst/>
          </a:prstGeom>
        </p:spPr>
      </p:pic>
      <p:pic>
        <p:nvPicPr>
          <p:cNvPr id="3" name="Image 2" descr="424769443_360119003532900_456554967184310367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41476" cy="5760000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H="1">
            <a:off x="4248000" y="0"/>
            <a:ext cx="72008" cy="5904855"/>
          </a:xfrm>
          <a:prstGeom prst="line">
            <a:avLst/>
          </a:prstGeom>
          <a:ln w="635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oneTexte 4"/>
          <p:cNvSpPr txBox="1"/>
          <p:nvPr/>
        </p:nvSpPr>
        <p:spPr>
          <a:xfrm>
            <a:off x="1800101" y="288231"/>
            <a:ext cx="203934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err="1" smtClean="0">
                <a:latin typeface="Brush Script MT" pitchFamily="66" charset="0"/>
              </a:rPr>
              <a:t>Eguisheim</a:t>
            </a:r>
            <a:r>
              <a:rPr lang="fr-FR" sz="2000" dirty="0" smtClean="0">
                <a:latin typeface="Brush Script MT" pitchFamily="66" charset="0"/>
              </a:rPr>
              <a:t> Haut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80421" y="216223"/>
            <a:ext cx="19944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Brush Script MT" pitchFamily="66" charset="0"/>
              </a:rPr>
              <a:t>Strasbourg Bas Rhin</a:t>
            </a:r>
            <a:endParaRPr lang="fr-FR" sz="2000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264597" y="288231"/>
            <a:ext cx="199445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Strasbourg Bas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680421" y="216223"/>
            <a:ext cx="1975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Brush Script MT" pitchFamily="66" charset="0"/>
              </a:rPr>
              <a:t>Mulhouse Haut Rhin</a:t>
            </a:r>
            <a:endParaRPr lang="fr-FR" sz="2000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312269" y="144215"/>
            <a:ext cx="19175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Bouxwiller Bas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216904_1548871299235364_5013589602367700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26244084_1548871275902033_184413839311627817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H="1">
            <a:off x="4284000" y="0"/>
            <a:ext cx="72008" cy="5904855"/>
          </a:xfrm>
          <a:prstGeom prst="line">
            <a:avLst/>
          </a:prstGeom>
          <a:ln w="635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422190_8064443383582428_54785538995618471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4000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593617_797657792379273_4658673127110476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3827490" cy="5761038"/>
          </a:xfrm>
          <a:prstGeom prst="rect">
            <a:avLst/>
          </a:prstGeom>
        </p:spPr>
      </p:pic>
      <p:pic>
        <p:nvPicPr>
          <p:cNvPr id="3" name="Image 2" descr="427403237_1548871225902038_157326187297118778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2000" y="0"/>
            <a:ext cx="4374497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flipH="1">
            <a:off x="3996000" y="0"/>
            <a:ext cx="72008" cy="5904855"/>
          </a:xfrm>
          <a:prstGeom prst="line">
            <a:avLst/>
          </a:prstGeom>
          <a:ln w="635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ieux Sélest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4000" y="0"/>
            <a:ext cx="5826821" cy="5832000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64956_3593806407596782_73676812118153263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065"/>
            <a:ext cx="8640763" cy="575690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36205" y="216223"/>
            <a:ext cx="28584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Château </a:t>
            </a:r>
            <a:r>
              <a:rPr lang="fr-FR" sz="2000" dirty="0" err="1" smtClean="0">
                <a:latin typeface="Brush Script MT" pitchFamily="66" charset="0"/>
              </a:rPr>
              <a:t>Wegelnbourg</a:t>
            </a:r>
            <a:r>
              <a:rPr lang="fr-FR" sz="2000" dirty="0" smtClean="0">
                <a:latin typeface="Brush Script MT" pitchFamily="66" charset="0"/>
              </a:rPr>
              <a:t> Bas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6626998_767554098753206_261746783987327201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065"/>
            <a:ext cx="8640763" cy="575690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20581" y="216223"/>
            <a:ext cx="1975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Brush Script MT" pitchFamily="66" charset="0"/>
              </a:rPr>
              <a:t>Mulhouse Haut Rhin</a:t>
            </a:r>
            <a:endParaRPr lang="fr-FR" sz="2000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80421" y="216223"/>
            <a:ext cx="19752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bg1"/>
                </a:solidFill>
                <a:latin typeface="Brush Script MT" pitchFamily="66" charset="0"/>
              </a:rPr>
              <a:t>Mulhouse Haut Rhin</a:t>
            </a:r>
            <a:endParaRPr lang="fr-FR" sz="2000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75965" y="144215"/>
            <a:ext cx="19175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Bouxwiller Bas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8464195_2109203746102261_17645803195006840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3877899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64000" y="-108000"/>
            <a:ext cx="955262" cy="5004000"/>
          </a:xfrm>
          <a:prstGeom prst="rect">
            <a:avLst/>
          </a:prstGeom>
          <a:noFill/>
        </p:spPr>
        <p:txBody>
          <a:bodyPr vert="wordArtVert" wrap="square" rtlCol="0">
            <a:spAutoFit/>
          </a:bodyPr>
          <a:lstStyle/>
          <a:p>
            <a:pPr algn="ctr"/>
            <a:r>
              <a:rPr lang="fr-FR" sz="1400" dirty="0" err="1" smtClean="0">
                <a:latin typeface="Brush Script MT" pitchFamily="66" charset="0"/>
              </a:rPr>
              <a:t>Stutzheim</a:t>
            </a:r>
            <a:r>
              <a:rPr lang="fr-FR" sz="1400" dirty="0" smtClean="0">
                <a:latin typeface="Brush Script MT" pitchFamily="66" charset="0"/>
              </a:rPr>
              <a:t>-</a:t>
            </a:r>
            <a:r>
              <a:rPr lang="fr-FR" sz="1400" dirty="0" err="1" smtClean="0">
                <a:latin typeface="Brush Script MT" pitchFamily="66" charset="0"/>
              </a:rPr>
              <a:t>Offenheim</a:t>
            </a:r>
            <a:endParaRPr lang="fr-FR" sz="1400" dirty="0" smtClean="0">
              <a:latin typeface="Brush Script MT" pitchFamily="66" charset="0"/>
            </a:endParaRPr>
          </a:p>
          <a:p>
            <a:pPr algn="ctr"/>
            <a:r>
              <a:rPr lang="fr-FR" sz="900" dirty="0" smtClean="0">
                <a:latin typeface="Brush Script MT" pitchFamily="66" charset="0"/>
              </a:rPr>
              <a:t> </a:t>
            </a:r>
            <a:r>
              <a:rPr lang="fr-FR" sz="1400" dirty="0" smtClean="0">
                <a:latin typeface="Brush Script MT" pitchFamily="66" charset="0"/>
              </a:rPr>
              <a:t>Bas Rhin</a:t>
            </a:r>
            <a:endParaRPr lang="fr-FR" sz="9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80421" y="216223"/>
            <a:ext cx="186301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Brush Script MT" pitchFamily="66" charset="0"/>
              </a:rPr>
              <a:t>Sélestat Haut Rhin</a:t>
            </a:r>
            <a:endParaRPr lang="fr-FR" sz="20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6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7867893_10161809764158676_65683088210105057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4000" y="398"/>
            <a:ext cx="2592288" cy="5760640"/>
          </a:xfrm>
          <a:prstGeom prst="rect">
            <a:avLst/>
          </a:prstGeom>
        </p:spPr>
      </p:pic>
      <p:pic>
        <p:nvPicPr>
          <p:cNvPr id="3" name="Image 2" descr="427976187_10230652247552892_751972252771521349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6000" y="0"/>
            <a:ext cx="3236983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-60000" flipH="1">
            <a:off x="3960000" y="0"/>
            <a:ext cx="72008" cy="5904855"/>
          </a:xfrm>
          <a:prstGeom prst="line">
            <a:avLst/>
          </a:prstGeom>
          <a:ln w="635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75986" y="4911656"/>
            <a:ext cx="1844018" cy="647207"/>
          </a:xfrm>
          <a:prstGeom prst="rect">
            <a:avLst/>
          </a:prstGeom>
          <a:noFill/>
        </p:spPr>
        <p:txBody>
          <a:bodyPr wrap="none" lIns="101860" tIns="50929" rIns="101860" bIns="50929" rtlCol="0">
            <a:spAutoFit/>
          </a:bodyPr>
          <a:lstStyle/>
          <a:p>
            <a:pPr defTabSz="916843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5472434" y="565309"/>
            <a:ext cx="1044000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1860" tIns="50929" rIns="101860" bIns="50929" rtlCol="0" anchor="ctr"/>
          <a:lstStyle/>
          <a:p>
            <a:pPr algn="ctr" defTabSz="916843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2541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0631" y="3547309"/>
            <a:ext cx="4805459" cy="1718680"/>
          </a:xfrm>
          <a:prstGeom prst="rect">
            <a:avLst/>
          </a:prstGeom>
          <a:noFill/>
        </p:spPr>
        <p:txBody>
          <a:bodyPr wrap="square" lIns="101860" tIns="50929" rIns="101860" bIns="50929" rtlCol="0">
            <a:spAutoFit/>
          </a:bodyPr>
          <a:lstStyle/>
          <a:p>
            <a:pPr algn="ctr" defTabSz="916843"/>
            <a:r>
              <a:rPr lang="en-US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Chromatic  Player  Paul</a:t>
            </a:r>
          </a:p>
          <a:p>
            <a:pPr algn="ctr" defTabSz="916843"/>
            <a:r>
              <a:rPr lang="en-US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House  Of  The  </a:t>
            </a:r>
          </a:p>
          <a:p>
            <a:pPr algn="ctr" defTabSz="916843"/>
            <a:r>
              <a:rPr lang="en-US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Rising  Sun </a:t>
            </a:r>
            <a:endParaRPr lang="fr-FR" sz="35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85194" y="2234372"/>
            <a:ext cx="1725722" cy="647207"/>
          </a:xfrm>
          <a:prstGeom prst="rect">
            <a:avLst/>
          </a:prstGeom>
          <a:noFill/>
        </p:spPr>
        <p:txBody>
          <a:bodyPr wrap="none" lIns="101860" tIns="50929" rIns="101860" bIns="50929" rtlCol="0">
            <a:spAutoFit/>
          </a:bodyPr>
          <a:lstStyle/>
          <a:p>
            <a:pPr defTabSz="916843"/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988435" y="565127"/>
            <a:ext cx="975151" cy="302907"/>
          </a:xfrm>
          <a:prstGeom prst="rect">
            <a:avLst/>
          </a:prstGeom>
          <a:noFill/>
        </p:spPr>
        <p:txBody>
          <a:bodyPr wrap="none" lIns="101860" tIns="50929" rIns="101860" bIns="50929" rtlCol="0">
            <a:spAutoFit/>
          </a:bodyPr>
          <a:lstStyle/>
          <a:p>
            <a:pPr defTabSz="916843"/>
            <a:r>
              <a:rPr lang="fr-FR" sz="1300" b="1" dirty="0" smtClean="0">
                <a:solidFill>
                  <a:srgbClr val="FF0000"/>
                </a:solidFill>
              </a:rPr>
              <a:t>30.07.2025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14266" y="4896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728460" y="1669056"/>
            <a:ext cx="2331821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9190" y="242221"/>
            <a:ext cx="757843" cy="673006"/>
          </a:xfrm>
          <a:prstGeom prst="rect">
            <a:avLst/>
          </a:prstGeom>
        </p:spPr>
      </p:pic>
      <p:sp>
        <p:nvSpPr>
          <p:cNvPr id="15" name="Ellipse 14"/>
          <p:cNvSpPr>
            <a:spLocks noChangeAspect="1"/>
          </p:cNvSpPr>
          <p:nvPr/>
        </p:nvSpPr>
        <p:spPr>
          <a:xfrm>
            <a:off x="4880512" y="3153162"/>
            <a:ext cx="2489701" cy="1515943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995" tIns="38497" rIns="76995" bIns="38497" rtlCol="0" anchor="ctr"/>
          <a:lstStyle/>
          <a:p>
            <a:pPr algn="ctr" defTabSz="916843"/>
            <a:endParaRPr lang="fr-FR" sz="18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150</Words>
  <Application>Microsoft Office PowerPoint</Application>
  <PresentationFormat>Personnalisé</PresentationFormat>
  <Paragraphs>45</Paragraphs>
  <Slides>55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55</vt:i4>
      </vt:variant>
    </vt:vector>
  </HeadingPairs>
  <TitlesOfParts>
    <vt:vector size="58" baseType="lpstr">
      <vt:lpstr>Thème Office</vt:lpstr>
      <vt:lpstr>15_Thème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23</cp:revision>
  <dcterms:created xsi:type="dcterms:W3CDTF">2025-07-30T11:13:37Z</dcterms:created>
  <dcterms:modified xsi:type="dcterms:W3CDTF">2025-07-30T16:05:59Z</dcterms:modified>
</cp:coreProperties>
</file>