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3" r:id="rId26"/>
    <p:sldId id="284" r:id="rId27"/>
    <p:sldId id="286" r:id="rId28"/>
    <p:sldId id="288" r:id="rId29"/>
    <p:sldId id="290" r:id="rId30"/>
    <p:sldId id="292" r:id="rId31"/>
    <p:sldId id="294" r:id="rId32"/>
    <p:sldId id="296" r:id="rId33"/>
    <p:sldId id="297" r:id="rId34"/>
    <p:sldId id="300" r:id="rId35"/>
    <p:sldId id="304" r:id="rId36"/>
    <p:sldId id="306" r:id="rId37"/>
    <p:sldId id="307" r:id="rId38"/>
    <p:sldId id="308" r:id="rId39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RznT0x8fT3wrimsHNIMSg==" hashData="RbAmbMB/UCk8kbO3JoB+RLXRat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E1BD1-E837-4387-AB60-D8CEE19BC4A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C3325-317A-4E0E-B672-89A6488EE1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E1BD1-E837-4387-AB60-D8CEE19BC4A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C3325-317A-4E0E-B672-89A6488EE1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E1BD1-E837-4387-AB60-D8CEE19BC4A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C3325-317A-4E0E-B672-89A6488EE1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E1BD1-E837-4387-AB60-D8CEE19BC4A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C3325-317A-4E0E-B672-89A6488EE1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E1BD1-E837-4387-AB60-D8CEE19BC4A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C3325-317A-4E0E-B672-89A6488EE1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E1BD1-E837-4387-AB60-D8CEE19BC4A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C3325-317A-4E0E-B672-89A6488EE1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E1BD1-E837-4387-AB60-D8CEE19BC4A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C3325-317A-4E0E-B672-89A6488EE1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E1BD1-E837-4387-AB60-D8CEE19BC4A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C3325-317A-4E0E-B672-89A6488EE1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E1BD1-E837-4387-AB60-D8CEE19BC4A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C3325-317A-4E0E-B672-89A6488EE1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E1BD1-E837-4387-AB60-D8CEE19BC4A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C3325-317A-4E0E-B672-89A6488EE1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E1BD1-E837-4387-AB60-D8CEE19BC4A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C3325-317A-4E0E-B672-89A6488EE1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2" y="1790419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652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3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6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9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10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0" y="3706312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0" y="2441791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6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31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6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90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104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9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44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5144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7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3" indent="0">
              <a:buNone/>
              <a:defRPr sz="1800" b="1"/>
            </a:lvl3pPr>
            <a:lvl4pPr marL="1410449" indent="0">
              <a:buNone/>
              <a:defRPr sz="1700" b="1"/>
            </a:lvl4pPr>
            <a:lvl5pPr marL="1880608" indent="0">
              <a:buNone/>
              <a:defRPr sz="1700" b="1"/>
            </a:lvl5pPr>
            <a:lvl6pPr marL="2350759" indent="0">
              <a:buNone/>
              <a:defRPr sz="1700" b="1"/>
            </a:lvl6pPr>
            <a:lvl7pPr marL="2820902" indent="0">
              <a:buNone/>
              <a:defRPr sz="1700" b="1"/>
            </a:lvl7pPr>
            <a:lvl8pPr marL="3291046" indent="0">
              <a:buNone/>
              <a:defRPr sz="1700" b="1"/>
            </a:lvl8pPr>
            <a:lvl9pPr marL="376119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67" y="1827149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8" y="1289645"/>
            <a:ext cx="3819340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3" indent="0">
              <a:buNone/>
              <a:defRPr sz="1800" b="1"/>
            </a:lvl3pPr>
            <a:lvl4pPr marL="1410449" indent="0">
              <a:buNone/>
              <a:defRPr sz="1700" b="1"/>
            </a:lvl4pPr>
            <a:lvl5pPr marL="1880608" indent="0">
              <a:buNone/>
              <a:defRPr sz="1700" b="1"/>
            </a:lvl5pPr>
            <a:lvl6pPr marL="2350759" indent="0">
              <a:buNone/>
              <a:defRPr sz="1700" b="1"/>
            </a:lvl6pPr>
            <a:lvl7pPr marL="2820902" indent="0">
              <a:buNone/>
              <a:defRPr sz="1700" b="1"/>
            </a:lvl7pPr>
            <a:lvl8pPr marL="3291046" indent="0">
              <a:buNone/>
              <a:defRPr sz="1700" b="1"/>
            </a:lvl8pPr>
            <a:lvl9pPr marL="376119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8" y="1827149"/>
            <a:ext cx="3819340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1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3268"/>
            <a:ext cx="4830427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14" y="1205636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3" indent="0">
              <a:buNone/>
              <a:defRPr sz="1100"/>
            </a:lvl3pPr>
            <a:lvl4pPr marL="1410449" indent="0">
              <a:buNone/>
              <a:defRPr sz="1000"/>
            </a:lvl4pPr>
            <a:lvl5pPr marL="1880608" indent="0">
              <a:buNone/>
              <a:defRPr sz="1000"/>
            </a:lvl5pPr>
            <a:lvl6pPr marL="2350759" indent="0">
              <a:buNone/>
              <a:defRPr sz="1000"/>
            </a:lvl6pPr>
            <a:lvl7pPr marL="2820902" indent="0">
              <a:buNone/>
              <a:defRPr sz="1000"/>
            </a:lvl7pPr>
            <a:lvl8pPr marL="3291046" indent="0">
              <a:buNone/>
              <a:defRPr sz="1000"/>
            </a:lvl8pPr>
            <a:lvl9pPr marL="376119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91" y="4036122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91" y="519471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61" indent="0">
              <a:buNone/>
              <a:defRPr sz="2900"/>
            </a:lvl2pPr>
            <a:lvl3pPr marL="940313" indent="0">
              <a:buNone/>
              <a:defRPr sz="2500"/>
            </a:lvl3pPr>
            <a:lvl4pPr marL="1410449" indent="0">
              <a:buNone/>
              <a:defRPr sz="2100"/>
            </a:lvl4pPr>
            <a:lvl5pPr marL="1880608" indent="0">
              <a:buNone/>
              <a:defRPr sz="2100"/>
            </a:lvl5pPr>
            <a:lvl6pPr marL="2350759" indent="0">
              <a:buNone/>
              <a:defRPr sz="2100"/>
            </a:lvl6pPr>
            <a:lvl7pPr marL="2820902" indent="0">
              <a:buNone/>
              <a:defRPr sz="2100"/>
            </a:lvl7pPr>
            <a:lvl8pPr marL="3291046" indent="0">
              <a:buNone/>
              <a:defRPr sz="2100"/>
            </a:lvl8pPr>
            <a:lvl9pPr marL="3761194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91" y="4509393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3" indent="0">
              <a:buNone/>
              <a:defRPr sz="1100"/>
            </a:lvl3pPr>
            <a:lvl4pPr marL="1410449" indent="0">
              <a:buNone/>
              <a:defRPr sz="1000"/>
            </a:lvl4pPr>
            <a:lvl5pPr marL="1880608" indent="0">
              <a:buNone/>
              <a:defRPr sz="1000"/>
            </a:lvl5pPr>
            <a:lvl6pPr marL="2350759" indent="0">
              <a:buNone/>
              <a:defRPr sz="1000"/>
            </a:lvl6pPr>
            <a:lvl7pPr marL="2820902" indent="0">
              <a:buNone/>
              <a:defRPr sz="1000"/>
            </a:lvl7pPr>
            <a:lvl8pPr marL="3291046" indent="0">
              <a:buNone/>
              <a:defRPr sz="1000"/>
            </a:lvl8pPr>
            <a:lvl9pPr marL="376119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4" y="234099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3" y="234099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2" y="1790452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649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6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10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1" y="3706290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1" y="2441790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6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31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60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9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104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9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200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5200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212" y="1289659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212" y="1827148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59"/>
            <a:ext cx="3819340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148"/>
            <a:ext cx="3819340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76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3241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76" y="1205635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9507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61" indent="0">
              <a:buNone/>
              <a:defRPr sz="2900"/>
            </a:lvl2pPr>
            <a:lvl3pPr marL="940314" indent="0">
              <a:buNone/>
              <a:defRPr sz="2500"/>
            </a:lvl3pPr>
            <a:lvl4pPr marL="1410448" indent="0">
              <a:buNone/>
              <a:defRPr sz="2100"/>
            </a:lvl4pPr>
            <a:lvl5pPr marL="1880605" indent="0">
              <a:buNone/>
              <a:defRPr sz="2100"/>
            </a:lvl5pPr>
            <a:lvl6pPr marL="2350760" indent="0">
              <a:buNone/>
              <a:defRPr sz="2100"/>
            </a:lvl6pPr>
            <a:lvl7pPr marL="2820906" indent="0">
              <a:buNone/>
              <a:defRPr sz="2100"/>
            </a:lvl7pPr>
            <a:lvl8pPr marL="3291047" indent="0">
              <a:buNone/>
              <a:defRPr sz="2100"/>
            </a:lvl8pPr>
            <a:lvl9pPr marL="3761193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9393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4" y="2340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9" y="2340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E1BD1-E837-4387-AB60-D8CEE19BC4A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5C3325-317A-4E0E-B672-89A6488EE1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219" y="232158"/>
            <a:ext cx="7776688" cy="960175"/>
          </a:xfrm>
          <a:prstGeom prst="rect">
            <a:avLst/>
          </a:prstGeom>
        </p:spPr>
        <p:txBody>
          <a:bodyPr vert="horz" lIns="93434" tIns="46699" rIns="93434" bIns="4669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219" y="1345144"/>
            <a:ext cx="7776688" cy="3802019"/>
          </a:xfrm>
          <a:prstGeom prst="rect">
            <a:avLst/>
          </a:prstGeom>
        </p:spPr>
        <p:txBody>
          <a:bodyPr vert="horz" lIns="93434" tIns="46699" rIns="93434" bIns="4669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24" y="5343073"/>
            <a:ext cx="2016178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l" defTabSz="94031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23" y="5343073"/>
            <a:ext cx="2736242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ctr" defTabSz="94031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62" y="5343073"/>
            <a:ext cx="2016178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r" defTabSz="94031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4031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34" indent="-352634" algn="l" defTabSz="94031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82" indent="-293843" algn="l" defTabSz="94031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88" indent="-235107" algn="l" defTabSz="94031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521" indent="-235107" algn="l" defTabSz="94031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64" indent="-235107" algn="l" defTabSz="94031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804" indent="-235107" algn="l" defTabSz="94031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75" indent="-235107" algn="l" defTabSz="94031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128" indent="-235107" algn="l" defTabSz="94031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83" indent="-235107" algn="l" defTabSz="94031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61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313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49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608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59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902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046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94" algn="l" defTabSz="94031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3" y="232197"/>
            <a:ext cx="7776686" cy="960175"/>
          </a:xfrm>
          <a:prstGeom prst="rect">
            <a:avLst/>
          </a:prstGeom>
        </p:spPr>
        <p:txBody>
          <a:bodyPr vert="horz" lIns="93434" tIns="46700" rIns="93434" bIns="4670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3" y="1345200"/>
            <a:ext cx="7776686" cy="3802019"/>
          </a:xfrm>
          <a:prstGeom prst="rect">
            <a:avLst/>
          </a:prstGeom>
        </p:spPr>
        <p:txBody>
          <a:bodyPr vert="horz" lIns="93434" tIns="46700" rIns="93434" bIns="4670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l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ct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031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34" indent="-352634" algn="l" defTabSz="94031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83" indent="-293841" algn="l" defTabSz="94031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90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520" indent="-235102" algn="l" defTabSz="94031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69" indent="-235102" algn="l" defTabSz="94031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798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74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131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83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61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314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48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605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6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906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047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93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gif"/><Relationship Id="rId3" Type="http://schemas.openxmlformats.org/officeDocument/2006/relationships/image" Target="../media/image60.gif"/><Relationship Id="rId7" Type="http://schemas.openxmlformats.org/officeDocument/2006/relationships/image" Target="../media/image5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.png"/><Relationship Id="rId5" Type="http://schemas.openxmlformats.org/officeDocument/2006/relationships/image" Target="../media/image62.gif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0580000">
            <a:off x="3528000" y="291036"/>
            <a:ext cx="3600000" cy="3051191"/>
          </a:xfrm>
          <a:prstGeom prst="rect">
            <a:avLst/>
          </a:prstGeom>
          <a:noFill/>
        </p:spPr>
        <p:txBody>
          <a:bodyPr wrap="none" lIns="78353" tIns="39163" rIns="78353" bIns="39163" rtlCol="0">
            <a:prstTxWarp prst="textArchUpPour">
              <a:avLst/>
            </a:prstTxWarp>
            <a:spAutoFit/>
          </a:bodyPr>
          <a:lstStyle/>
          <a:p>
            <a:pPr defTabSz="940304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31547" y="61305"/>
            <a:ext cx="2078996" cy="3429548"/>
          </a:xfrm>
          <a:prstGeom prst="rect">
            <a:avLst/>
          </a:prstGeom>
        </p:spPr>
        <p:txBody>
          <a:bodyPr wrap="square" lIns="104574" tIns="52270" rIns="104574" bIns="52270">
            <a:spAutoFit/>
          </a:bodyPr>
          <a:lstStyle/>
          <a:p>
            <a:pPr algn="ctr" defTabSz="940304"/>
            <a:r>
              <a:rPr lang="fr-FR" sz="2700" b="1" dirty="0">
                <a:solidFill>
                  <a:prstClr val="black"/>
                </a:solidFill>
                <a:latin typeface="Chiller" pitchFamily="82" charset="0"/>
              </a:rPr>
              <a:t>L’inexactitude n’existe pas en photographie. </a:t>
            </a:r>
          </a:p>
          <a:p>
            <a:pPr algn="ctr" defTabSz="940304"/>
            <a:r>
              <a:rPr lang="fr-FR" sz="2700" b="1" dirty="0">
                <a:solidFill>
                  <a:prstClr val="black"/>
                </a:solidFill>
                <a:latin typeface="Chiller" pitchFamily="82" charset="0"/>
              </a:rPr>
              <a:t>Toutes les photos sont exactes. Aucune </a:t>
            </a:r>
          </a:p>
          <a:p>
            <a:pPr algn="ctr" defTabSz="940304"/>
            <a:r>
              <a:rPr lang="fr-FR" sz="2700" b="1" dirty="0">
                <a:solidFill>
                  <a:prstClr val="black"/>
                </a:solidFill>
                <a:latin typeface="Chiller" pitchFamily="82" charset="0"/>
              </a:rPr>
              <a:t>d’elles n’est la vérité.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926704" y="1518188"/>
            <a:ext cx="1516475" cy="1556418"/>
          </a:xfrm>
          <a:prstGeom prst="rect">
            <a:avLst/>
          </a:prstGeom>
          <a:noFill/>
        </p:spPr>
        <p:txBody>
          <a:bodyPr wrap="square" lIns="78353" tIns="39163" rIns="78353" bIns="39163" rtlCol="0">
            <a:spAutoFit/>
          </a:bodyPr>
          <a:lstStyle/>
          <a:p>
            <a:pPr algn="ctr" defTabSz="940304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40304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353231" y="3702356"/>
            <a:ext cx="597697" cy="894818"/>
          </a:xfrm>
          <a:prstGeom prst="rect">
            <a:avLst/>
          </a:prstGeom>
        </p:spPr>
        <p:txBody>
          <a:bodyPr wrap="none" lIns="78471" tIns="39222" rIns="78471" bIns="39222">
            <a:spAutoFit/>
          </a:bodyPr>
          <a:lstStyle/>
          <a:p>
            <a:pPr defTabSz="940304"/>
            <a:r>
              <a:rPr lang="fr-FR" sz="5300" dirty="0" smtClean="0">
                <a:ln w="53975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2</a:t>
            </a: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718" y="4824000"/>
            <a:ext cx="8640762" cy="909586"/>
          </a:xfrm>
          <a:prstGeom prst="rect">
            <a:avLst/>
          </a:prstGeom>
          <a:noFill/>
        </p:spPr>
        <p:txBody>
          <a:bodyPr wrap="none" lIns="78353" tIns="39163" rIns="78353" bIns="39163" rtlCol="0">
            <a:prstTxWarp prst="textPlain">
              <a:avLst/>
            </a:prstTxWarp>
            <a:spAutoFit/>
          </a:bodyPr>
          <a:lstStyle/>
          <a:p>
            <a:pPr defTabSz="940304"/>
            <a:r>
              <a:rPr lang="fr-FR" sz="5300" dirty="0">
                <a:ln w="47625"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300" dirty="0" smtClean="0">
                <a:ln w="53975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tourne </a:t>
            </a:r>
            <a:r>
              <a:rPr lang="fr-FR" sz="5300" dirty="0" smtClean="0">
                <a:ln w="53975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soleil </a:t>
            </a:r>
            <a:endParaRPr lang="fr-FR" sz="5300" dirty="0">
              <a:ln w="53975">
                <a:solidFill>
                  <a:prstClr val="black"/>
                </a:solidFill>
              </a:ln>
              <a:solidFill>
                <a:srgbClr val="FFFF00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20000">
            <a:off x="3376525" y="2788525"/>
            <a:ext cx="1667137" cy="1480510"/>
          </a:xfrm>
          <a:prstGeom prst="rect">
            <a:avLst/>
          </a:prstGeom>
        </p:spPr>
      </p:pic>
      <p:pic>
        <p:nvPicPr>
          <p:cNvPr id="17" name="Image 16" descr="102c74970b39dcaa58882ebff6a1975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968453" y="4104655"/>
            <a:ext cx="720000" cy="1012303"/>
          </a:xfrm>
          <a:prstGeom prst="rect">
            <a:avLst/>
          </a:prstGeom>
        </p:spPr>
      </p:pic>
      <p:pic>
        <p:nvPicPr>
          <p:cNvPr id="18" name="Image 17" descr="580b585b2edbce24c47b26a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976565" y="4032647"/>
            <a:ext cx="720000" cy="880193"/>
          </a:xfrm>
          <a:prstGeom prst="rect">
            <a:avLst/>
          </a:prstGeom>
        </p:spPr>
      </p:pic>
      <p:pic>
        <p:nvPicPr>
          <p:cNvPr id="19" name="Image 18" descr="580b585b2edbce24c47b269d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392389" y="4248671"/>
            <a:ext cx="720000" cy="796035"/>
          </a:xfrm>
          <a:prstGeom prst="rect">
            <a:avLst/>
          </a:prstGeom>
        </p:spPr>
      </p:pic>
      <p:pic>
        <p:nvPicPr>
          <p:cNvPr id="20" name="Image 19" descr="580b585b2edbce24c47b269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920763" y="4464695"/>
            <a:ext cx="720000" cy="600911"/>
          </a:xfrm>
          <a:prstGeom prst="rect">
            <a:avLst/>
          </a:prstGeom>
        </p:spPr>
      </p:pic>
      <p:pic>
        <p:nvPicPr>
          <p:cNvPr id="21" name="Image 20" descr="1257775_236d8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376165" y="4320679"/>
            <a:ext cx="720000" cy="900000"/>
          </a:xfrm>
          <a:prstGeom prst="rect">
            <a:avLst/>
          </a:prstGeom>
        </p:spPr>
      </p:pic>
      <p:pic>
        <p:nvPicPr>
          <p:cNvPr id="22" name="Image 21" descr="1257775_236d8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960341" y="4104655"/>
            <a:ext cx="720000" cy="900000"/>
          </a:xfrm>
          <a:prstGeom prst="rect">
            <a:avLst/>
          </a:prstGeom>
        </p:spPr>
      </p:pic>
      <p:pic>
        <p:nvPicPr>
          <p:cNvPr id="23" name="Image 22" descr="580b585b2edbce24c47b269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880221" y="4536703"/>
            <a:ext cx="720000" cy="600911"/>
          </a:xfrm>
          <a:prstGeom prst="rect">
            <a:avLst/>
          </a:prstGeom>
        </p:spPr>
      </p:pic>
      <p:pic>
        <p:nvPicPr>
          <p:cNvPr id="24" name="Image 23" descr="580b585b2edbce24c47b269d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84277" y="4320679"/>
            <a:ext cx="720000" cy="796035"/>
          </a:xfrm>
          <a:prstGeom prst="rect">
            <a:avLst/>
          </a:prstGeom>
        </p:spPr>
      </p:pic>
      <p:pic>
        <p:nvPicPr>
          <p:cNvPr id="25" name="Image 24" descr="1257775_236d8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472509" y="4032647"/>
            <a:ext cx="720000" cy="900000"/>
          </a:xfrm>
          <a:prstGeom prst="rect">
            <a:avLst/>
          </a:prstGeom>
        </p:spPr>
      </p:pic>
      <p:pic>
        <p:nvPicPr>
          <p:cNvPr id="26" name="Image 25" descr="580b585b2edbce24c47b269d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44717" y="4320679"/>
            <a:ext cx="720000" cy="796035"/>
          </a:xfrm>
          <a:prstGeom prst="rect">
            <a:avLst/>
          </a:prstGeom>
        </p:spPr>
      </p:pic>
      <p:pic>
        <p:nvPicPr>
          <p:cNvPr id="27" name="Image 26" descr="102c74970b39dcaa58882ebff6a1975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24637" y="4104655"/>
            <a:ext cx="720000" cy="1012303"/>
          </a:xfrm>
          <a:prstGeom prst="rect">
            <a:avLst/>
          </a:prstGeom>
        </p:spPr>
      </p:pic>
      <p:pic>
        <p:nvPicPr>
          <p:cNvPr id="28" name="Image 27" descr="1257775_236d8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056685" y="4068000"/>
            <a:ext cx="576000" cy="720000"/>
          </a:xfrm>
          <a:prstGeom prst="rect">
            <a:avLst/>
          </a:prstGeom>
        </p:spPr>
      </p:pic>
      <p:pic>
        <p:nvPicPr>
          <p:cNvPr id="29" name="Image 28" descr="580b585b2edbce24c47b269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752429" y="4608711"/>
            <a:ext cx="720000" cy="600911"/>
          </a:xfrm>
          <a:prstGeom prst="rect">
            <a:avLst/>
          </a:prstGeom>
        </p:spPr>
      </p:pic>
      <p:pic>
        <p:nvPicPr>
          <p:cNvPr id="30" name="Image 29" descr="580b585b2edbce24c47b269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688533" y="4536703"/>
            <a:ext cx="720000" cy="600911"/>
          </a:xfrm>
          <a:prstGeom prst="rect">
            <a:avLst/>
          </a:prstGeom>
        </p:spPr>
      </p:pic>
      <p:pic>
        <p:nvPicPr>
          <p:cNvPr id="31" name="Image 30" descr="580b585b2edbce24c47b269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888333" y="4608711"/>
            <a:ext cx="720000" cy="600911"/>
          </a:xfrm>
          <a:prstGeom prst="rect">
            <a:avLst/>
          </a:prstGeom>
        </p:spPr>
      </p:pic>
      <p:pic>
        <p:nvPicPr>
          <p:cNvPr id="32" name="Image 31" descr="580b585b2edbce24c47b269f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408613" y="4608711"/>
            <a:ext cx="720000" cy="600911"/>
          </a:xfrm>
          <a:prstGeom prst="rect">
            <a:avLst/>
          </a:prstGeom>
        </p:spPr>
      </p:pic>
      <p:pic>
        <p:nvPicPr>
          <p:cNvPr id="35" name="Volkane Production 6 Colin Dale La Tournesol Party 2022.wav">
            <a:hlinkClick r:id="" action="ppaction://media"/>
          </p:cNvPr>
          <p:cNvPicPr>
            <a:picLocks noRot="1" noChangeAspect="1"/>
          </p:cNvPicPr>
          <p:nvPr>
            <a:wavAudioFile r:embed="rId1" name="Volkane Production 6 Colin Dale La Tournesol Party 2022.wav"/>
          </p:nvPr>
        </p:nvPicPr>
        <p:blipFill>
          <a:blip r:embed="rId12" cstate="print"/>
          <a:stretch>
            <a:fillRect/>
          </a:stretch>
        </p:blipFill>
        <p:spPr>
          <a:xfrm>
            <a:off x="4198938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3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8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3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3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16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5280651_1579780306696974_39337741991094495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5441212_1579780436696961_12605643889355391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4" name="Image 3" descr="515503455_1579780410030297_60558803915213304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 flipH="1">
            <a:off x="4284000" y="-36000"/>
            <a:ext cx="72008" cy="5904000"/>
          </a:xfrm>
          <a:prstGeom prst="line">
            <a:avLst/>
          </a:prstGeom>
          <a:ln w="635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5502820_1436833080871104_79307893863703643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" y="0"/>
            <a:ext cx="3848193" cy="5761038"/>
          </a:xfrm>
          <a:prstGeom prst="rect">
            <a:avLst/>
          </a:prstGeom>
        </p:spPr>
      </p:pic>
      <p:pic>
        <p:nvPicPr>
          <p:cNvPr id="3" name="Image 2" descr="516886895_1436833044204441_114757920141682171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848193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flipH="1">
            <a:off x="4248000" y="-36000"/>
            <a:ext cx="72008" cy="5904000"/>
          </a:xfrm>
          <a:prstGeom prst="line">
            <a:avLst/>
          </a:prstGeom>
          <a:ln w="635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6190786_122253175070026556_55538113208623975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6470571_23897735023209196_3561910614610463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516800330_23897735179875847_122038849917585603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flipH="1">
            <a:off x="4284000" y="-36000"/>
            <a:ext cx="72008" cy="5904000"/>
          </a:xfrm>
          <a:prstGeom prst="line">
            <a:avLst/>
          </a:prstGeom>
          <a:ln w="635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6749938_23897735026542529_56089380282436895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3" name="Image 2" descr="516754107_23889479327388843_672136773597158637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05776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flipH="1">
            <a:off x="4248000" y="-36000"/>
            <a:ext cx="72008" cy="5904000"/>
          </a:xfrm>
          <a:prstGeom prst="line">
            <a:avLst/>
          </a:prstGeom>
          <a:ln w="635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7711927_23897735606542471_3131394761774243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518283494_23897735443209154_156468278597417060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flipH="1">
            <a:off x="4284000" y="-36000"/>
            <a:ext cx="72008" cy="5904000"/>
          </a:xfrm>
          <a:prstGeom prst="line">
            <a:avLst/>
          </a:prstGeom>
          <a:ln w="635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152846_1579780880030250_90447253426219629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3" name="Image 2" descr="518174415_1273929960993791_487483956451196219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290773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flipH="1">
            <a:off x="4248000" y="-36000"/>
            <a:ext cx="72008" cy="5904000"/>
          </a:xfrm>
          <a:prstGeom prst="line">
            <a:avLst/>
          </a:prstGeom>
          <a:ln w="635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244150_717256097584028_18324449357644125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" y="0"/>
            <a:ext cx="5761038" cy="5761038"/>
          </a:xfrm>
          <a:prstGeom prst="rect">
            <a:avLst/>
          </a:prstGeom>
        </p:spPr>
      </p:pic>
      <p:pic>
        <p:nvPicPr>
          <p:cNvPr id="4" name="Image 3" descr="516878146_2532591697088171_644929812585469201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000" y="0"/>
            <a:ext cx="2595468" cy="5761038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 flipH="1">
            <a:off x="5832000" y="-36000"/>
            <a:ext cx="72008" cy="5904000"/>
          </a:xfrm>
          <a:prstGeom prst="line">
            <a:avLst/>
          </a:prstGeom>
          <a:ln w="635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292071_23897735776542454_49454485206659561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518375215_23897735226542509_863445373681679028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flipH="1">
            <a:off x="4248000" y="-36000"/>
            <a:ext cx="72008" cy="5904000"/>
          </a:xfrm>
          <a:prstGeom prst="line">
            <a:avLst/>
          </a:prstGeom>
          <a:ln w="635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8342535_1199274205575462_13061077325174297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65787" cy="5761038"/>
          </a:xfrm>
          <a:prstGeom prst="rect">
            <a:avLst/>
          </a:prstGeom>
        </p:spPr>
      </p:pic>
      <p:pic>
        <p:nvPicPr>
          <p:cNvPr id="3" name="Image 2" descr="520386595_2539817419698932_152328773185700053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-60000" flipH="1">
            <a:off x="4320000" y="-36000"/>
            <a:ext cx="72008" cy="5904000"/>
          </a:xfrm>
          <a:prstGeom prst="line">
            <a:avLst/>
          </a:prstGeom>
          <a:ln w="635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22650967_1285354646517989_70584363919943941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0"/>
            <a:ext cx="4568323" cy="5761038"/>
          </a:xfrm>
          <a:prstGeom prst="rect">
            <a:avLst/>
          </a:prstGeom>
        </p:spPr>
      </p:pic>
      <p:pic>
        <p:nvPicPr>
          <p:cNvPr id="2" name="Image 1" descr="520148831_2539817349698939_214234227947242786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flipH="1">
            <a:off x="4284000" y="-36000"/>
            <a:ext cx="72008" cy="5904000"/>
          </a:xfrm>
          <a:prstGeom prst="line">
            <a:avLst/>
          </a:prstGeom>
          <a:ln w="635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2629987_10238991569153127_50888586536033918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0"/>
            <a:ext cx="4320779" cy="5761038"/>
          </a:xfrm>
          <a:prstGeom prst="rect">
            <a:avLst/>
          </a:prstGeom>
        </p:spPr>
      </p:pic>
      <p:pic>
        <p:nvPicPr>
          <p:cNvPr id="3" name="Image 2" descr="516441620_1438456524042093_628140590501238125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000" y="0"/>
            <a:ext cx="3848193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flipH="1">
            <a:off x="4464000" y="-36000"/>
            <a:ext cx="72008" cy="5904000"/>
          </a:xfrm>
          <a:prstGeom prst="line">
            <a:avLst/>
          </a:prstGeom>
          <a:ln w="635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2721969_1285354479851339_24903352822189649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4290773" cy="5761038"/>
          </a:xfrm>
          <a:prstGeom prst="rect">
            <a:avLst/>
          </a:prstGeom>
        </p:spPr>
      </p:pic>
      <p:pic>
        <p:nvPicPr>
          <p:cNvPr id="3" name="Image 2" descr="518312844_744999244728483_166566149373211459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00" y="0"/>
            <a:ext cx="3240584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flipH="1">
            <a:off x="4788000" y="-36000"/>
            <a:ext cx="72008" cy="5904000"/>
          </a:xfrm>
          <a:prstGeom prst="line">
            <a:avLst/>
          </a:prstGeom>
          <a:ln w="635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6900905_1579780840030254_34592333663988672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517026569_1579780666696938_329477644136092597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flipH="1">
            <a:off x="4284000" y="-36000"/>
            <a:ext cx="72008" cy="5904000"/>
          </a:xfrm>
          <a:prstGeom prst="line">
            <a:avLst/>
          </a:prstGeom>
          <a:ln w="635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7044571_1438456484042097_27105433388119418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" y="0"/>
            <a:ext cx="3855695" cy="5761038"/>
          </a:xfrm>
          <a:prstGeom prst="rect">
            <a:avLst/>
          </a:prstGeom>
        </p:spPr>
      </p:pic>
      <p:pic>
        <p:nvPicPr>
          <p:cNvPr id="3" name="Image 2" descr="451324213_1020976676289122_838332845394981886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04000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-60000" flipH="1">
            <a:off x="4068000" y="-36000"/>
            <a:ext cx="72008" cy="5904000"/>
          </a:xfrm>
          <a:prstGeom prst="line">
            <a:avLst/>
          </a:prstGeom>
          <a:ln w="635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17108431_1579780946696910_80867829987796551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3" name="Image 2" descr="517843085_1579781086696896_580932357656256249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 flipH="1">
            <a:off x="4284000" y="-36000"/>
            <a:ext cx="72008" cy="5904000"/>
          </a:xfrm>
          <a:prstGeom prst="line">
            <a:avLst/>
          </a:prstGeom>
          <a:ln w="635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904557" y="1728391"/>
            <a:ext cx="1926420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104004" y="511276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8" tIns="51878" rIns="103788" bIns="51878" rtlCol="0" anchor="ctr"/>
          <a:lstStyle/>
          <a:p>
            <a:pPr algn="ctr" defTabSz="940306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2540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87933" y="216223"/>
            <a:ext cx="3168352" cy="1243543"/>
          </a:xfrm>
          <a:prstGeom prst="rect">
            <a:avLst/>
          </a:prstGeom>
          <a:noFill/>
        </p:spPr>
        <p:txBody>
          <a:bodyPr wrap="square" lIns="103788" tIns="51878" rIns="103788" bIns="51878" rtlCol="0">
            <a:spAutoFit/>
          </a:bodyPr>
          <a:lstStyle/>
          <a:p>
            <a:pPr algn="ctr" defTabSz="940306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Colin  Dale </a:t>
            </a:r>
          </a:p>
          <a:p>
            <a:pPr algn="ctr" defTabSz="940306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La  Tournesol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160141" y="4680719"/>
            <a:ext cx="1801514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282" y="5436002"/>
            <a:ext cx="979045" cy="30482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1300" b="1" dirty="0" smtClean="0">
                <a:solidFill>
                  <a:srgbClr val="FF0000"/>
                </a:solidFill>
              </a:rPr>
              <a:t>30.07.2025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000" y="4644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60000">
            <a:off x="6912670" y="756000"/>
            <a:ext cx="757842" cy="673006"/>
          </a:xfrm>
          <a:prstGeom prst="rect">
            <a:avLst/>
          </a:prstGeom>
        </p:spPr>
      </p:pic>
      <p:pic>
        <p:nvPicPr>
          <p:cNvPr id="12" name="Image 11" descr="a1IMG_2156 copie red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">
            <a:off x="4176001" y="4104000"/>
            <a:ext cx="1440000" cy="1080000"/>
          </a:xfrm>
          <a:prstGeom prst="rect">
            <a:avLst/>
          </a:prstGeom>
        </p:spPr>
      </p:pic>
      <p:pic>
        <p:nvPicPr>
          <p:cNvPr id="13" name="Image 12" descr="580b585b2edbce24c47b269d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780000">
            <a:off x="792000" y="4464000"/>
            <a:ext cx="720000" cy="796035"/>
          </a:xfrm>
          <a:prstGeom prst="rect">
            <a:avLst/>
          </a:prstGeom>
        </p:spPr>
      </p:pic>
      <p:pic>
        <p:nvPicPr>
          <p:cNvPr id="17" name="Image 16" descr="580b585b2edbce24c47b26a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020000" flipH="1">
            <a:off x="1044000" y="4500000"/>
            <a:ext cx="720000" cy="880193"/>
          </a:xfrm>
          <a:prstGeom prst="rect">
            <a:avLst/>
          </a:prstGeom>
        </p:spPr>
      </p:pic>
      <p:pic>
        <p:nvPicPr>
          <p:cNvPr id="15" name="Image 14" descr="WMq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flipH="1">
            <a:off x="1944000" y="1188000"/>
            <a:ext cx="2331720" cy="2667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00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42</Words>
  <Application>Microsoft Office PowerPoint</Application>
  <PresentationFormat>Personnalisé</PresentationFormat>
  <Paragraphs>14</Paragraphs>
  <Slides>36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36</vt:i4>
      </vt:variant>
    </vt:vector>
  </HeadingPairs>
  <TitlesOfParts>
    <vt:vector size="39" baseType="lpstr">
      <vt:lpstr>Thème Office</vt:lpstr>
      <vt:lpstr>12_Thème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26</cp:revision>
  <dcterms:created xsi:type="dcterms:W3CDTF">2025-07-28T20:06:41Z</dcterms:created>
  <dcterms:modified xsi:type="dcterms:W3CDTF">2025-07-30T11:05:28Z</dcterms:modified>
</cp:coreProperties>
</file>