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9" r:id="rId16"/>
    <p:sldId id="280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5" r:id="rId50"/>
    <p:sldId id="316" r:id="rId51"/>
    <p:sldId id="318" r:id="rId52"/>
    <p:sldId id="319" r:id="rId53"/>
    <p:sldId id="320" r:id="rId54"/>
    <p:sldId id="321" r:id="rId55"/>
    <p:sldId id="322" r:id="rId56"/>
    <p:sldId id="323" r:id="rId57"/>
    <p:sldId id="257" r:id="rId5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+OqeXC7dwRZRWRZGTDJEg==" hashData="kkXUl1JcXhR4tbA1BG7gj7Ffw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CE53"/>
    <a:srgbClr val="FFDDAB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419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52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0" y="3706312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0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4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4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7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3" indent="0">
              <a:buNone/>
              <a:defRPr sz="1800" b="1"/>
            </a:lvl3pPr>
            <a:lvl4pPr marL="1410449" indent="0">
              <a:buNone/>
              <a:defRPr sz="1700" b="1"/>
            </a:lvl4pPr>
            <a:lvl5pPr marL="1880608" indent="0">
              <a:buNone/>
              <a:defRPr sz="1700" b="1"/>
            </a:lvl5pPr>
            <a:lvl6pPr marL="2350759" indent="0">
              <a:buNone/>
              <a:defRPr sz="1700" b="1"/>
            </a:lvl6pPr>
            <a:lvl7pPr marL="2820902" indent="0">
              <a:buNone/>
              <a:defRPr sz="1700" b="1"/>
            </a:lvl7pPr>
            <a:lvl8pPr marL="3291046" indent="0">
              <a:buNone/>
              <a:defRPr sz="1700" b="1"/>
            </a:lvl8pPr>
            <a:lvl9pPr marL="376119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67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5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3" indent="0">
              <a:buNone/>
              <a:defRPr sz="1800" b="1"/>
            </a:lvl3pPr>
            <a:lvl4pPr marL="1410449" indent="0">
              <a:buNone/>
              <a:defRPr sz="1700" b="1"/>
            </a:lvl4pPr>
            <a:lvl5pPr marL="1880608" indent="0">
              <a:buNone/>
              <a:defRPr sz="1700" b="1"/>
            </a:lvl5pPr>
            <a:lvl6pPr marL="2350759" indent="0">
              <a:buNone/>
              <a:defRPr sz="1700" b="1"/>
            </a:lvl6pPr>
            <a:lvl7pPr marL="2820902" indent="0">
              <a:buNone/>
              <a:defRPr sz="1700" b="1"/>
            </a:lvl7pPr>
            <a:lvl8pPr marL="3291046" indent="0">
              <a:buNone/>
              <a:defRPr sz="1700" b="1"/>
            </a:lvl8pPr>
            <a:lvl9pPr marL="376119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1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3268"/>
            <a:ext cx="48304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14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3" indent="0">
              <a:buNone/>
              <a:defRPr sz="1100"/>
            </a:lvl3pPr>
            <a:lvl4pPr marL="1410449" indent="0">
              <a:buNone/>
              <a:defRPr sz="1000"/>
            </a:lvl4pPr>
            <a:lvl5pPr marL="1880608" indent="0">
              <a:buNone/>
              <a:defRPr sz="1000"/>
            </a:lvl5pPr>
            <a:lvl6pPr marL="2350759" indent="0">
              <a:buNone/>
              <a:defRPr sz="1000"/>
            </a:lvl6pPr>
            <a:lvl7pPr marL="2820902" indent="0">
              <a:buNone/>
              <a:defRPr sz="1000"/>
            </a:lvl7pPr>
            <a:lvl8pPr marL="3291046" indent="0">
              <a:buNone/>
              <a:defRPr sz="1000"/>
            </a:lvl8pPr>
            <a:lvl9pPr marL="376119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122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47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3" indent="0">
              <a:buNone/>
              <a:defRPr sz="2500"/>
            </a:lvl3pPr>
            <a:lvl4pPr marL="1410449" indent="0">
              <a:buNone/>
              <a:defRPr sz="2100"/>
            </a:lvl4pPr>
            <a:lvl5pPr marL="1880608" indent="0">
              <a:buNone/>
              <a:defRPr sz="2100"/>
            </a:lvl5pPr>
            <a:lvl6pPr marL="2350759" indent="0">
              <a:buNone/>
              <a:defRPr sz="2100"/>
            </a:lvl6pPr>
            <a:lvl7pPr marL="2820902" indent="0">
              <a:buNone/>
              <a:defRPr sz="2100"/>
            </a:lvl7pPr>
            <a:lvl8pPr marL="3291046" indent="0">
              <a:buNone/>
              <a:defRPr sz="2100"/>
            </a:lvl8pPr>
            <a:lvl9pPr marL="376119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3" indent="0">
              <a:buNone/>
              <a:defRPr sz="1100"/>
            </a:lvl3pPr>
            <a:lvl4pPr marL="1410449" indent="0">
              <a:buNone/>
              <a:defRPr sz="1000"/>
            </a:lvl4pPr>
            <a:lvl5pPr marL="1880608" indent="0">
              <a:buNone/>
              <a:defRPr sz="1000"/>
            </a:lvl5pPr>
            <a:lvl6pPr marL="2350759" indent="0">
              <a:buNone/>
              <a:defRPr sz="1000"/>
            </a:lvl6pPr>
            <a:lvl7pPr marL="2820902" indent="0">
              <a:buNone/>
              <a:defRPr sz="1000"/>
            </a:lvl7pPr>
            <a:lvl8pPr marL="3291046" indent="0">
              <a:buNone/>
              <a:defRPr sz="1000"/>
            </a:lvl8pPr>
            <a:lvl9pPr marL="376119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99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4099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452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49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0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59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8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59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8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324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219" y="232158"/>
            <a:ext cx="7776688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9" y="1345144"/>
            <a:ext cx="7776688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24" y="5343073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23" y="5343073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62" y="5343073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031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2" indent="-293843" algn="l" defTabSz="94031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88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1" indent="-235107" algn="l" defTabSz="94031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4" indent="-235107" algn="l" defTabSz="94031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804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5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28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3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9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8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59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2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6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4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7"/>
            <a:ext cx="7776686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0"/>
            <a:ext cx="7776686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gif"/><Relationship Id="rId3" Type="http://schemas.openxmlformats.org/officeDocument/2006/relationships/image" Target="../media/image64.gif"/><Relationship Id="rId7" Type="http://schemas.openxmlformats.org/officeDocument/2006/relationships/image" Target="../media/image5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png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580000">
            <a:off x="3528000" y="291036"/>
            <a:ext cx="3600000" cy="3051191"/>
          </a:xfrm>
          <a:prstGeom prst="rect">
            <a:avLst/>
          </a:prstGeom>
          <a:noFill/>
        </p:spPr>
        <p:txBody>
          <a:bodyPr wrap="none" lIns="78353" tIns="39163" rIns="78353" bIns="39163" rtlCol="0">
            <a:prstTxWarp prst="textArchUpPour">
              <a:avLst/>
            </a:prstTxWarp>
            <a:spAutoFit/>
          </a:bodyPr>
          <a:lstStyle/>
          <a:p>
            <a:pPr defTabSz="94030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1547" y="61305"/>
            <a:ext cx="2078996" cy="3429548"/>
          </a:xfrm>
          <a:prstGeom prst="rect">
            <a:avLst/>
          </a:prstGeom>
        </p:spPr>
        <p:txBody>
          <a:bodyPr wrap="square" lIns="104574" tIns="52270" rIns="104574" bIns="52270">
            <a:spAutoFit/>
          </a:bodyPr>
          <a:lstStyle/>
          <a:p>
            <a:pPr algn="ctr" defTabSz="940304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40304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 defTabSz="940304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26704" y="1518188"/>
            <a:ext cx="1516475" cy="1556418"/>
          </a:xfrm>
          <a:prstGeom prst="rect">
            <a:avLst/>
          </a:prstGeom>
          <a:noFill/>
        </p:spPr>
        <p:txBody>
          <a:bodyPr wrap="square" lIns="78353" tIns="39163" rIns="78353" bIns="39163" rtlCol="0">
            <a:spAutoFit/>
          </a:bodyPr>
          <a:lstStyle/>
          <a:p>
            <a:pPr algn="ctr" defTabSz="9403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03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844000" y="3096000"/>
            <a:ext cx="597697" cy="894818"/>
          </a:xfrm>
          <a:prstGeom prst="rect">
            <a:avLst/>
          </a:prstGeom>
        </p:spPr>
        <p:txBody>
          <a:bodyPr wrap="none" lIns="78471" tIns="39222" rIns="78471" bIns="39222">
            <a:spAutoFit/>
          </a:bodyPr>
          <a:lstStyle/>
          <a:p>
            <a:pPr defTabSz="940304"/>
            <a:r>
              <a:rPr lang="fr-FR" sz="5300" dirty="0" smtClean="0">
                <a:ln w="5397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718" y="4842000"/>
            <a:ext cx="8640762" cy="909586"/>
          </a:xfrm>
          <a:prstGeom prst="rect">
            <a:avLst/>
          </a:prstGeom>
          <a:noFill/>
        </p:spPr>
        <p:txBody>
          <a:bodyPr wrap="none" lIns="78353" tIns="39163" rIns="78353" bIns="39163" rtlCol="0">
            <a:prstTxWarp prst="textPlain">
              <a:avLst/>
            </a:prstTxWarp>
            <a:spAutoFit/>
          </a:bodyPr>
          <a:lstStyle/>
          <a:p>
            <a:pPr defTabSz="940304"/>
            <a:r>
              <a:rPr lang="fr-FR" sz="5300" dirty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 smtClean="0">
                <a:ln w="53975">
                  <a:solidFill>
                    <a:prstClr val="black"/>
                  </a:solidFill>
                </a:ln>
                <a:solidFill>
                  <a:srgbClr val="E7CE53"/>
                </a:solidFill>
                <a:latin typeface="Broadway" pitchFamily="82" charset="0"/>
              </a:rPr>
              <a:t>tourne </a:t>
            </a:r>
            <a:r>
              <a:rPr lang="fr-FR" sz="5300" dirty="0" smtClean="0">
                <a:ln w="53975">
                  <a:solidFill>
                    <a:prstClr val="black"/>
                  </a:solidFill>
                </a:ln>
                <a:solidFill>
                  <a:srgbClr val="E7CE53"/>
                </a:solidFill>
                <a:latin typeface="Broadway" pitchFamily="82" charset="0"/>
              </a:rPr>
              <a:t> soleil </a:t>
            </a:r>
            <a:endParaRPr lang="fr-FR" sz="5300" dirty="0">
              <a:ln w="53975">
                <a:solidFill>
                  <a:prstClr val="black"/>
                </a:solidFill>
              </a:ln>
              <a:solidFill>
                <a:srgbClr val="E7CE53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3376525" y="2788525"/>
            <a:ext cx="1667137" cy="1480510"/>
          </a:xfrm>
          <a:prstGeom prst="rect">
            <a:avLst/>
          </a:prstGeom>
        </p:spPr>
      </p:pic>
      <p:pic>
        <p:nvPicPr>
          <p:cNvPr id="17" name="Image 16" descr="102c74970b39dcaa58882ebff6a1975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68453" y="4104655"/>
            <a:ext cx="720000" cy="1012303"/>
          </a:xfrm>
          <a:prstGeom prst="rect">
            <a:avLst/>
          </a:prstGeom>
        </p:spPr>
      </p:pic>
      <p:pic>
        <p:nvPicPr>
          <p:cNvPr id="18" name="Image 17" descr="580b585b2edbce24c47b26a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76565" y="4032647"/>
            <a:ext cx="720000" cy="880193"/>
          </a:xfrm>
          <a:prstGeom prst="rect">
            <a:avLst/>
          </a:prstGeom>
        </p:spPr>
      </p:pic>
      <p:pic>
        <p:nvPicPr>
          <p:cNvPr id="19" name="Image 18" descr="580b585b2edbce24c47b269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92389" y="4248671"/>
            <a:ext cx="720000" cy="796035"/>
          </a:xfrm>
          <a:prstGeom prst="rect">
            <a:avLst/>
          </a:prstGeom>
        </p:spPr>
      </p:pic>
      <p:pic>
        <p:nvPicPr>
          <p:cNvPr id="20" name="Image 19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920763" y="4464695"/>
            <a:ext cx="720000" cy="600911"/>
          </a:xfrm>
          <a:prstGeom prst="rect">
            <a:avLst/>
          </a:prstGeom>
        </p:spPr>
      </p:pic>
      <p:pic>
        <p:nvPicPr>
          <p:cNvPr id="21" name="Image 20" descr="1257775_236d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56685" y="4248671"/>
            <a:ext cx="720000" cy="900000"/>
          </a:xfrm>
          <a:prstGeom prst="rect">
            <a:avLst/>
          </a:prstGeom>
        </p:spPr>
      </p:pic>
      <p:pic>
        <p:nvPicPr>
          <p:cNvPr id="22" name="Image 21" descr="1257775_236d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60341" y="4104655"/>
            <a:ext cx="720000" cy="900000"/>
          </a:xfrm>
          <a:prstGeom prst="rect">
            <a:avLst/>
          </a:prstGeom>
        </p:spPr>
      </p:pic>
      <p:pic>
        <p:nvPicPr>
          <p:cNvPr id="23" name="Image 22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80221" y="4536703"/>
            <a:ext cx="720000" cy="600911"/>
          </a:xfrm>
          <a:prstGeom prst="rect">
            <a:avLst/>
          </a:prstGeom>
        </p:spPr>
      </p:pic>
      <p:pic>
        <p:nvPicPr>
          <p:cNvPr id="24" name="Image 23" descr="580b585b2edbce24c47b269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84277" y="4320679"/>
            <a:ext cx="720000" cy="796035"/>
          </a:xfrm>
          <a:prstGeom prst="rect">
            <a:avLst/>
          </a:prstGeom>
        </p:spPr>
      </p:pic>
      <p:pic>
        <p:nvPicPr>
          <p:cNvPr id="25" name="Image 24" descr="1257775_236d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472509" y="4032647"/>
            <a:ext cx="720000" cy="900000"/>
          </a:xfrm>
          <a:prstGeom prst="rect">
            <a:avLst/>
          </a:prstGeom>
        </p:spPr>
      </p:pic>
      <p:pic>
        <p:nvPicPr>
          <p:cNvPr id="26" name="Image 25" descr="580b585b2edbce24c47b269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44717" y="4320679"/>
            <a:ext cx="720000" cy="796035"/>
          </a:xfrm>
          <a:prstGeom prst="rect">
            <a:avLst/>
          </a:prstGeom>
        </p:spPr>
      </p:pic>
      <p:pic>
        <p:nvPicPr>
          <p:cNvPr id="27" name="Image 26" descr="102c74970b39dcaa58882ebff6a1975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4637" y="4104655"/>
            <a:ext cx="720000" cy="1012303"/>
          </a:xfrm>
          <a:prstGeom prst="rect">
            <a:avLst/>
          </a:prstGeom>
        </p:spPr>
      </p:pic>
      <p:pic>
        <p:nvPicPr>
          <p:cNvPr id="28" name="Image 27" descr="1257775_236d8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704757" y="4248671"/>
            <a:ext cx="576000" cy="720000"/>
          </a:xfrm>
          <a:prstGeom prst="rect">
            <a:avLst/>
          </a:prstGeom>
        </p:spPr>
      </p:pic>
      <p:pic>
        <p:nvPicPr>
          <p:cNvPr id="29" name="Image 28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752429" y="4608711"/>
            <a:ext cx="720000" cy="600911"/>
          </a:xfrm>
          <a:prstGeom prst="rect">
            <a:avLst/>
          </a:prstGeom>
        </p:spPr>
      </p:pic>
      <p:pic>
        <p:nvPicPr>
          <p:cNvPr id="30" name="Image 29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688533" y="4536703"/>
            <a:ext cx="720000" cy="600911"/>
          </a:xfrm>
          <a:prstGeom prst="rect">
            <a:avLst/>
          </a:prstGeom>
        </p:spPr>
      </p:pic>
      <p:pic>
        <p:nvPicPr>
          <p:cNvPr id="31" name="Image 30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888333" y="4608711"/>
            <a:ext cx="720000" cy="600911"/>
          </a:xfrm>
          <a:prstGeom prst="rect">
            <a:avLst/>
          </a:prstGeom>
        </p:spPr>
      </p:pic>
      <p:pic>
        <p:nvPicPr>
          <p:cNvPr id="32" name="Image 31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08613" y="4608711"/>
            <a:ext cx="720000" cy="600911"/>
          </a:xfrm>
          <a:prstGeom prst="rect">
            <a:avLst/>
          </a:prstGeom>
        </p:spPr>
      </p:pic>
      <p:pic>
        <p:nvPicPr>
          <p:cNvPr id="33" name="Volkane Production 1 Colin Dale La Tournesol Party 2022.wav">
            <a:hlinkClick r:id="" action="ppaction://media"/>
          </p:cNvPr>
          <p:cNvPicPr>
            <a:picLocks noRot="1" noChangeAspect="1"/>
          </p:cNvPicPr>
          <p:nvPr>
            <a:wavAudioFile r:embed="rId1" name="Volkane Production 1 Colin Dale La Tournesol Party 2022.wav"/>
          </p:nvPr>
        </p:nvPicPr>
        <p:blipFill>
          <a:blip r:embed="rId12" cstate="print"/>
          <a:stretch>
            <a:fillRect/>
          </a:stretch>
        </p:blipFill>
        <p:spPr>
          <a:xfrm>
            <a:off x="2808213" y="208843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8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3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3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015744_1199274302242119_482490074189261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061412_1199273315575551_3786750737907342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122326_1199273625575520_3393974462853133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184336_1199272895575593_7019285072793257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18278199_1199273985575484_183118876393518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84813_1199273475575535_5069527496631408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11048_1199273872242162_3634800920408668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59092_1199274118908804_2014511288191578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12209_1199273242242225_1623330040606321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50635_1205189091650640_123828450091111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51097_1205190081650541_4026831492343050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59215_1199273148908901_6336382303575608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70776_1205189381650611_5648681033077337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95268_1199273032242246_1949731480618422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97918_1199272815575601_399298616524360557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98981_1205189514983931_3758073474271197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99018_1205189861650563_6181128946710674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99807_1205189684983914_5652049930739557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424615_1205189961650553_1768653988316926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0964439_1205189261650623_1072598298753992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1961104_10238991568233104_29297901247064380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2675686_1285354673184653_8096276111271711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3814347_1285354756517978_313807051264075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3955724_1285354726517981_3746779222375539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594302_4354493034866240_25750802773329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9"/>
            <a:ext cx="7802880" cy="57607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611966_1285354823184638_7967960117362896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04557" y="1728391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04004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2539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7933" y="216223"/>
            <a:ext cx="3168352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Colin  Dale </a:t>
            </a:r>
          </a:p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La  Tournesol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141" y="4680719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282" y="5436002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30.07.2025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000" y="464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912670" y="756000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176001" y="4104000"/>
            <a:ext cx="1440000" cy="1080000"/>
          </a:xfrm>
          <a:prstGeom prst="rect">
            <a:avLst/>
          </a:prstGeom>
        </p:spPr>
      </p:pic>
      <p:pic>
        <p:nvPicPr>
          <p:cNvPr id="13" name="Image 12" descr="580b585b2edbce24c47b269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780000">
            <a:off x="792000" y="4464000"/>
            <a:ext cx="720000" cy="796035"/>
          </a:xfrm>
          <a:prstGeom prst="rect">
            <a:avLst/>
          </a:prstGeom>
        </p:spPr>
      </p:pic>
      <p:pic>
        <p:nvPicPr>
          <p:cNvPr id="17" name="Image 16" descr="580b585b2edbce24c47b26a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20000" flipH="1">
            <a:off x="1044000" y="4500000"/>
            <a:ext cx="720000" cy="880193"/>
          </a:xfrm>
          <a:prstGeom prst="rect">
            <a:avLst/>
          </a:prstGeom>
        </p:spPr>
      </p:pic>
      <p:pic>
        <p:nvPicPr>
          <p:cNvPr id="15" name="Image 14" descr="WMq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1944000" y="1188000"/>
            <a:ext cx="2331720" cy="2667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42</Words>
  <Application>Microsoft Office PowerPoint</Application>
  <PresentationFormat>Personnalisé</PresentationFormat>
  <Paragraphs>14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12_Thème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2025-07-28T20:06:41Z</dcterms:created>
  <dcterms:modified xsi:type="dcterms:W3CDTF">2025-07-30T10:41:41Z</dcterms:modified>
</cp:coreProperties>
</file>