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349" r:id="rId24"/>
    <p:sldId id="329" r:id="rId25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qStDh0gCS1VM8cLyO4OGrw==" hashData="KwL74Umv4mG2I2kQUDiQKxKmqS/4mn7Fb/fhdc7G72dCjZE8lKwsIxuIV8WveJ1kCSlALW3qrKhDwG44fuLVh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86396" autoAdjust="0"/>
  </p:normalViewPr>
  <p:slideViewPr>
    <p:cSldViewPr snapToObjects="1">
      <p:cViewPr varScale="1">
        <p:scale>
          <a:sx n="81" d="100"/>
          <a:sy n="81" d="100"/>
        </p:scale>
        <p:origin x="39" y="61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915B5213-C3AC-4DD0-8F2B-5538BEFEAF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B7A7230-A662-43A9-B136-716A27ED767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793B23-75E4-49D2-B878-0136643CE59F}" type="datetimeFigureOut">
              <a:rPr lang="fr-CH"/>
              <a:pPr>
                <a:defRPr/>
              </a:pPr>
              <a:t>11.09.2025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9D29C823-C8D3-41C1-B9E3-73A9128259B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82CDB0EB-2F78-4260-AEC6-0B3DF34049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9CBA2C-89B9-4FBD-9E99-2FC3C8F1C6F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E2D9E0-2319-4598-BA8D-CB4605C51C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FC7F345-F291-46C6-B9C6-133DB560AEB7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DEB6241E-8A58-4629-AD96-F8095B6F81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480CC77-1ADD-42DF-81A9-572144E695FF}" type="slidenum">
              <a:rPr lang="fr-FR" altLang="fr-FR"/>
              <a:pPr eaLnBrk="1" hangingPunct="1"/>
              <a:t>24</a:t>
            </a:fld>
            <a:endParaRPr lang="fr-FR" altLang="fr-FR"/>
          </a:p>
        </p:txBody>
      </p:sp>
      <p:sp>
        <p:nvSpPr>
          <p:cNvPr id="27651" name="Espace réservé de l'image des diapositives 1">
            <a:extLst>
              <a:ext uri="{FF2B5EF4-FFF2-40B4-BE49-F238E27FC236}">
                <a16:creationId xmlns:a16="http://schemas.microsoft.com/office/drawing/2014/main" id="{69428FFE-220F-49E2-B2F8-87F8F3C85F5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2" name="Espace réservé des commentaires 2">
            <a:extLst>
              <a:ext uri="{FF2B5EF4-FFF2-40B4-BE49-F238E27FC236}">
                <a16:creationId xmlns:a16="http://schemas.microsoft.com/office/drawing/2014/main" id="{70B03BA3-A633-40A1-938A-9A6E3CAD09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27653" name="Espace réservé du numéro de diapositive 3">
            <a:extLst>
              <a:ext uri="{FF2B5EF4-FFF2-40B4-BE49-F238E27FC236}">
                <a16:creationId xmlns:a16="http://schemas.microsoft.com/office/drawing/2014/main" id="{CCF7BED1-CA57-40DF-BB3D-3B64C17853CE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B09CFE91-CAAB-4CEE-B501-709F5F7D8D92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572CBB-8A61-4006-8624-B92912C97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7EA29-C612-4699-8444-302CDAAD96D4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D7355B-BA57-4BF8-A473-AA5770FFB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9D7FF2-1A60-410D-B8F9-ABF79D5A4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15D07-50C3-4E3B-ABE6-6EEB87AFF854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52326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8B70FE-BCA3-4E69-86F1-DF9708583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2D5CF-68FF-41A7-88E7-DFD7A9F34D09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BF8894-A799-41D8-85B0-F6987983F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252816-6443-4542-A5F2-9DDA1E97E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9773E-C9EC-4F70-BACC-F4C165C2EBB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12119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F92F27-E554-41C6-9D60-416C6172C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DEE63-6977-4F47-9769-8C4D1ECA01A7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66727C-4EE4-4E43-AB71-7A91D3C0F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173CF1-1C4B-4339-9EB7-474726DE0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2CE62-03C2-4FD7-A7DB-8FE620471A4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809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C65E9F4-9518-4AC2-AFD6-46004A027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AFD39-CCA2-4719-8068-C6A4F81EAADA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3030A87-D4CF-454A-A9C2-312869F18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F035093-E616-4B73-825C-FD902ED6A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E515C-002B-46AF-93DA-5030B0F8C66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31132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77B422D4-68D8-4C04-BD5B-424E9874C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CB84D-74A3-44DA-9B60-683DCD6E70ED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5DDA8ADB-E31D-46EE-A63C-AC997A079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E30DEEC-7047-4BB4-94F1-C694B4933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92B02-3E54-4377-A8DD-3B55C38BBEE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108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11471FA-583B-4881-AB29-DAB57A6BC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0A343-DA24-4E63-AF9D-9FE222E4B846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7684AD0F-B260-45C7-BEFB-3D4731FAE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FED6C927-F493-4011-982B-6729D5C2A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04AF5-8648-45EA-A986-63089FE5916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5870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FB2BBC1-D2DF-4C8B-92D2-C5C9DF880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24921-73EE-4B19-A5A6-453D9D874A49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3D71C129-6A07-4328-9DE2-E35B312CA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557004CE-EBA4-4032-B8DF-1F924F53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CA3D4-1B12-4749-AED8-89F575DD30C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8166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FA11216-671A-4499-AC71-92A8ACD8E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02FB-5993-44F7-8D6C-5CBBF69F9D0E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918C1EE-71B3-44CE-B91E-3AD07CA6C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476CBDB-40FA-420E-B061-B1C82E7CF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1CA981-39EC-4764-9BB2-76C335D2ADE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5835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C70AF8A-F824-4C7A-B225-F840A6090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84CEA-5EE8-40B6-80E9-9B61FC6B157B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143AFBE-BBDA-4ED9-A244-EAD7DD78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29EBC60-7BAD-4AC8-9F58-94CD041D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E289F-91BC-4EA6-8E85-90DA1FFD70B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98835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9C815B-3839-4A51-923D-80DFE02AA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E20E7-DA66-47A2-8B19-B6D0E4537865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7712F6-01D6-4745-8151-0C011B515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265C3E-E9A3-4729-85E8-136D0D357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30FF8-AEFE-43F2-B045-CBEA52F0685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8426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8D365A-2184-471D-B3CA-64BFEADB6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7014B-CBC1-4822-936A-CD244FDA87B7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D559FB-278C-4573-98FF-35047419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34A619-3255-4F16-93AD-709E23D6D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46E4FD-F3B7-492A-AB59-726C0F3B827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4213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FBA24F7-B8E4-44BD-8A53-F9FC845A90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960B3944-8F0D-4313-B53C-3C6B9399FB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01D12A-ED37-437A-A1A5-F9329C829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1DE452-18D1-4CF5-8C71-56BCAA8D77D1}" type="datetimeFigureOut">
              <a:rPr lang="fr-FR"/>
              <a:pPr>
                <a:defRPr/>
              </a:pPr>
              <a:t>11/09/2025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6F6584-92FB-4445-82C9-24D32E2E2A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F90C92-BA93-4DB2-813B-4D8A894577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1B0B29D-FB00-48A0-87D1-C65102B635A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0847E19C-3DF9-44FF-8093-36FE5F856C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3FAAE2A0-2EBE-4875-83DE-60B978A434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CBAF520F-E4E6-4103-8334-AFE845FFBF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>
        <p:sndAc>
          <p:stSnd loop="1">
            <p:snd r:embed="rId2" name="Ërnesto Cortazar - ETERNITY +_!.wav"/>
          </p:stSnd>
        </p:sndAc>
      </p:transition>
    </mc:Choice>
    <mc:Fallback>
      <p:transition advClick="0" advTm="5000">
        <p:sndAc>
          <p:stSnd loop="1">
            <p:snd r:embed="rId2" name="Ërnesto Cortazar - ETERNITY +_!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819E244-5525-48D9-8527-52AF4EB2A624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5FFEC6-BFDF-4CEC-9D0F-4AE6C1C58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F1F6E952-0700-4B61-8CDC-65EBEA9B9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C712202D-40C0-45FC-867B-AB5095254835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11 septembre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4F83C07E-BBD0-478D-A9FB-FBD055435D63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10:38:47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>
            <a:extLst>
              <a:ext uri="{FF2B5EF4-FFF2-40B4-BE49-F238E27FC236}">
                <a16:creationId xmlns:a16="http://schemas.microsoft.com/office/drawing/2014/main" id="{0EA9959F-FE6D-46B4-8C7F-A56036D41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1.jpg">
            <a:extLst>
              <a:ext uri="{FF2B5EF4-FFF2-40B4-BE49-F238E27FC236}">
                <a16:creationId xmlns:a16="http://schemas.microsoft.com/office/drawing/2014/main" id="{3885D53F-340B-432F-9661-F1AAC92CC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>
            <a:extLst>
              <a:ext uri="{FF2B5EF4-FFF2-40B4-BE49-F238E27FC236}">
                <a16:creationId xmlns:a16="http://schemas.microsoft.com/office/drawing/2014/main" id="{3AAC582E-4975-48CE-A5F7-D7017DCD5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2.jpg">
            <a:extLst>
              <a:ext uri="{FF2B5EF4-FFF2-40B4-BE49-F238E27FC236}">
                <a16:creationId xmlns:a16="http://schemas.microsoft.com/office/drawing/2014/main" id="{D8FC9892-4747-44D3-AC43-A4903F5DB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>
            <a:extLst>
              <a:ext uri="{FF2B5EF4-FFF2-40B4-BE49-F238E27FC236}">
                <a16:creationId xmlns:a16="http://schemas.microsoft.com/office/drawing/2014/main" id="{2C44B09E-53A4-4B12-9BC3-A50A05779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3.jpg">
            <a:extLst>
              <a:ext uri="{FF2B5EF4-FFF2-40B4-BE49-F238E27FC236}">
                <a16:creationId xmlns:a16="http://schemas.microsoft.com/office/drawing/2014/main" id="{F1BF810F-85E1-4810-BA70-3CB439EF8A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>
            <a:extLst>
              <a:ext uri="{FF2B5EF4-FFF2-40B4-BE49-F238E27FC236}">
                <a16:creationId xmlns:a16="http://schemas.microsoft.com/office/drawing/2014/main" id="{ADA9A145-A5E4-40AB-AECB-26580FF4E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4.jpg">
            <a:extLst>
              <a:ext uri="{FF2B5EF4-FFF2-40B4-BE49-F238E27FC236}">
                <a16:creationId xmlns:a16="http://schemas.microsoft.com/office/drawing/2014/main" id="{DC06A914-8D43-49F6-AE29-76CFEBC7F1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8" descr="2mfhyk6.gif">
            <a:extLst>
              <a:ext uri="{FF2B5EF4-FFF2-40B4-BE49-F238E27FC236}">
                <a16:creationId xmlns:a16="http://schemas.microsoft.com/office/drawing/2014/main" id="{44F1FE5B-7206-4545-8D58-C1C4F6EFEB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525588"/>
            <a:ext cx="447675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8" descr="2mfhyk6.gif">
            <a:extLst>
              <a:ext uri="{FF2B5EF4-FFF2-40B4-BE49-F238E27FC236}">
                <a16:creationId xmlns:a16="http://schemas.microsoft.com/office/drawing/2014/main" id="{4304F019-0DA7-4C8C-8C29-895F6EE1CF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738" y="2571750"/>
            <a:ext cx="4476750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>
            <a:extLst>
              <a:ext uri="{FF2B5EF4-FFF2-40B4-BE49-F238E27FC236}">
                <a16:creationId xmlns:a16="http://schemas.microsoft.com/office/drawing/2014/main" id="{056E8968-E6C3-44E4-ADEE-5B72D0598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5.jpg">
            <a:extLst>
              <a:ext uri="{FF2B5EF4-FFF2-40B4-BE49-F238E27FC236}">
                <a16:creationId xmlns:a16="http://schemas.microsoft.com/office/drawing/2014/main" id="{6DBBC0FF-83C2-42B0-BE8F-D7C2230A4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>
            <a:extLst>
              <a:ext uri="{FF2B5EF4-FFF2-40B4-BE49-F238E27FC236}">
                <a16:creationId xmlns:a16="http://schemas.microsoft.com/office/drawing/2014/main" id="{D93742EF-60FE-484E-98CC-5426C8436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6.jpg">
            <a:extLst>
              <a:ext uri="{FF2B5EF4-FFF2-40B4-BE49-F238E27FC236}">
                <a16:creationId xmlns:a16="http://schemas.microsoft.com/office/drawing/2014/main" id="{79E9DC81-2013-4E1E-889D-8285244AB3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>
            <a:extLst>
              <a:ext uri="{FF2B5EF4-FFF2-40B4-BE49-F238E27FC236}">
                <a16:creationId xmlns:a16="http://schemas.microsoft.com/office/drawing/2014/main" id="{01ED2A5A-AA45-4DCC-9B28-AACDF3EB5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7.jpg">
            <a:extLst>
              <a:ext uri="{FF2B5EF4-FFF2-40B4-BE49-F238E27FC236}">
                <a16:creationId xmlns:a16="http://schemas.microsoft.com/office/drawing/2014/main" id="{021551D0-6E89-4013-B2DB-AA4DAC887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>
            <a:extLst>
              <a:ext uri="{FF2B5EF4-FFF2-40B4-BE49-F238E27FC236}">
                <a16:creationId xmlns:a16="http://schemas.microsoft.com/office/drawing/2014/main" id="{DB83DC5B-0808-42BA-A9BF-C29F6FF27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8.jpg">
            <a:extLst>
              <a:ext uri="{FF2B5EF4-FFF2-40B4-BE49-F238E27FC236}">
                <a16:creationId xmlns:a16="http://schemas.microsoft.com/office/drawing/2014/main" id="{130BAA48-31C0-4D46-99AC-1A986AD88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>
            <a:extLst>
              <a:ext uri="{FF2B5EF4-FFF2-40B4-BE49-F238E27FC236}">
                <a16:creationId xmlns:a16="http://schemas.microsoft.com/office/drawing/2014/main" id="{022B1E2A-CA82-4778-A030-5260F3749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9.jpg">
            <a:extLst>
              <a:ext uri="{FF2B5EF4-FFF2-40B4-BE49-F238E27FC236}">
                <a16:creationId xmlns:a16="http://schemas.microsoft.com/office/drawing/2014/main" id="{831D2FAD-C936-413C-9DC6-99BC5BF78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>
            <a:extLst>
              <a:ext uri="{FF2B5EF4-FFF2-40B4-BE49-F238E27FC236}">
                <a16:creationId xmlns:a16="http://schemas.microsoft.com/office/drawing/2014/main" id="{2F440744-2962-460C-9C7B-6BAABD4D8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.jpg">
            <a:extLst>
              <a:ext uri="{FF2B5EF4-FFF2-40B4-BE49-F238E27FC236}">
                <a16:creationId xmlns:a16="http://schemas.microsoft.com/office/drawing/2014/main" id="{CA6ADF19-5AC4-4DF9-A7D3-3BB4C0F1AB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>
            <a:extLst>
              <a:ext uri="{FF2B5EF4-FFF2-40B4-BE49-F238E27FC236}">
                <a16:creationId xmlns:a16="http://schemas.microsoft.com/office/drawing/2014/main" id="{FD055479-4AE1-4BB7-9F16-CAC3F4E7FF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.jpg">
            <a:extLst>
              <a:ext uri="{FF2B5EF4-FFF2-40B4-BE49-F238E27FC236}">
                <a16:creationId xmlns:a16="http://schemas.microsoft.com/office/drawing/2014/main" id="{8D746821-D60C-446C-996A-18F587350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>
            <a:extLst>
              <a:ext uri="{FF2B5EF4-FFF2-40B4-BE49-F238E27FC236}">
                <a16:creationId xmlns:a16="http://schemas.microsoft.com/office/drawing/2014/main" id="{9AAA7AF0-93C8-4A86-8608-1BA5BB4D9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.jpg">
            <a:extLst>
              <a:ext uri="{FF2B5EF4-FFF2-40B4-BE49-F238E27FC236}">
                <a16:creationId xmlns:a16="http://schemas.microsoft.com/office/drawing/2014/main" id="{F7777DB0-3E44-415E-9BCA-8E1C808F5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eau">
            <a:extLst>
              <a:ext uri="{FF2B5EF4-FFF2-40B4-BE49-F238E27FC236}">
                <a16:creationId xmlns:a16="http://schemas.microsoft.com/office/drawing/2014/main" id="{91745498-AD4F-42F2-9427-B94812789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433513"/>
            <a:ext cx="642937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eau">
            <a:extLst>
              <a:ext uri="{FF2B5EF4-FFF2-40B4-BE49-F238E27FC236}">
                <a16:creationId xmlns:a16="http://schemas.microsoft.com/office/drawing/2014/main" id="{1DC2A835-3B54-4C17-9114-129620A27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98750"/>
            <a:ext cx="474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eau">
            <a:extLst>
              <a:ext uri="{FF2B5EF4-FFF2-40B4-BE49-F238E27FC236}">
                <a16:creationId xmlns:a16="http://schemas.microsoft.com/office/drawing/2014/main" id="{94B55CF7-BECC-4E7C-97A4-954B60B25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1131888"/>
            <a:ext cx="476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eau">
            <a:extLst>
              <a:ext uri="{FF2B5EF4-FFF2-40B4-BE49-F238E27FC236}">
                <a16:creationId xmlns:a16="http://schemas.microsoft.com/office/drawing/2014/main" id="{DFFF1543-AA7F-4125-AFB2-CA02804B4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013" y="820738"/>
            <a:ext cx="53816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4 0.03931 C -0.0092 0.05203 -0.01076 0.06452 -0.01215 0.07747 C -0.01388 0.11378 -0.0151 0.15009 -0.01597 0.1864 C -0.01493 0.2611 -0.01284 0.33117 -0.01215 0.4061 C -0.01302 0.44889 -0.01527 0.48982 -0.01736 0.53238 C -0.01944 0.61841 -0.02256 0.70444 -0.02256 0.79024 " pathEditMode="relative" ptsTypes="fffff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56337E-6 C -0.00121 0.08118 -0.00225 0.16073 -0.00121 0.24214 C -0.00173 0.27452 -0.00139 0.30666 -0.0026 0.33904 C -0.00277 0.34274 -0.00521 0.34945 -0.00521 0.34945 C -0.0059 0.36702 -0.00712 0.37812 -0.00902 0.39431 C -0.00798 0.41351 -0.00746 0.4364 -0.00382 0.4549 C -0.00208 0.50347 -0.0026 0.47803 -0.0026 0.53099 " pathEditMode="relative" ptsTypes="ffffff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91212E-6 C 0.00226 0.04648 0.00538 0.09413 -0.00122 0.14015 C -0.00295 0.17299 -0.0059 0.20606 -0.0026 0.23867 C -0.00295 0.2877 -0.00382 0.33673 -0.00382 0.38575 C -0.00382 0.43432 -0.0059 0.49514 0.00399 0.54487 C 0.00538 0.56753 0.00694 0.58973 0.00781 0.6124 C 0.00712 0.62951 0.00608 0.6457 0.00399 0.66258 C 0.00295 0.67068 5.55556E-7 0.67854 -0.00122 0.68686 C -0.00243 0.71762 -0.00174 0.75185 -0.00781 0.78191 C -0.00938 0.82285 -0.00903 0.80389 -0.00903 0.83904 " pathEditMode="relative" ptsTypes="ffff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3608 C 0.00243 0.08372 -0.0007 0.15287 -0.00035 0.19196 C -0.00104 0.20884 -0.00191 0.22387 -0.00417 0.24029 C -0.00521 0.2611 -0.0066 0.28192 -0.00938 0.3025 C -0.01007 0.38969 -0.01389 0.47965 -0.01059 0.5673 C -0.0099 0.6013 -0.01181 0.62165 -0.00677 0.65033 C -0.00816 0.84182 -0.00799 0.75764 -0.00799 0.90287 " pathEditMode="relative" ptsTypes="fffff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>
            <a:extLst>
              <a:ext uri="{FF2B5EF4-FFF2-40B4-BE49-F238E27FC236}">
                <a16:creationId xmlns:a16="http://schemas.microsoft.com/office/drawing/2014/main" id="{96B76F6A-4E9C-44A7-84B5-372E435A5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.jpg">
            <a:extLst>
              <a:ext uri="{FF2B5EF4-FFF2-40B4-BE49-F238E27FC236}">
                <a16:creationId xmlns:a16="http://schemas.microsoft.com/office/drawing/2014/main" id="{B7D7E9D6-0602-4EDB-BB6F-5239B6ED37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>
            <a:extLst>
              <a:ext uri="{FF2B5EF4-FFF2-40B4-BE49-F238E27FC236}">
                <a16:creationId xmlns:a16="http://schemas.microsoft.com/office/drawing/2014/main" id="{380EA666-4901-491F-91A8-D49B41EF6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.jpg">
            <a:extLst>
              <a:ext uri="{FF2B5EF4-FFF2-40B4-BE49-F238E27FC236}">
                <a16:creationId xmlns:a16="http://schemas.microsoft.com/office/drawing/2014/main" id="{A2FD686C-8E53-4DC7-9C7D-5D07C6058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5aa.jpg">
            <a:extLst>
              <a:ext uri="{FF2B5EF4-FFF2-40B4-BE49-F238E27FC236}">
                <a16:creationId xmlns:a16="http://schemas.microsoft.com/office/drawing/2014/main" id="{0DE73778-4914-4273-99C6-600512C12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5.jpg">
            <a:extLst>
              <a:ext uri="{FF2B5EF4-FFF2-40B4-BE49-F238E27FC236}">
                <a16:creationId xmlns:a16="http://schemas.microsoft.com/office/drawing/2014/main" id="{9B88AAE8-5524-44E4-B5FA-CACFCC37AC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6aa.jpg">
            <a:extLst>
              <a:ext uri="{FF2B5EF4-FFF2-40B4-BE49-F238E27FC236}">
                <a16:creationId xmlns:a16="http://schemas.microsoft.com/office/drawing/2014/main" id="{CA7B0D0D-2D4D-4CF9-9DD3-76BE639B1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.jpg">
            <a:extLst>
              <a:ext uri="{FF2B5EF4-FFF2-40B4-BE49-F238E27FC236}">
                <a16:creationId xmlns:a16="http://schemas.microsoft.com/office/drawing/2014/main" id="{7F3A18AD-95CE-4FC2-BDA6-34FB95043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7aa.jpg">
            <a:extLst>
              <a:ext uri="{FF2B5EF4-FFF2-40B4-BE49-F238E27FC236}">
                <a16:creationId xmlns:a16="http://schemas.microsoft.com/office/drawing/2014/main" id="{43697191-C266-4535-9262-403092FBC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7.jpg">
            <a:extLst>
              <a:ext uri="{FF2B5EF4-FFF2-40B4-BE49-F238E27FC236}">
                <a16:creationId xmlns:a16="http://schemas.microsoft.com/office/drawing/2014/main" id="{2F5C7FA3-DEDB-42A8-A494-1B9928DAE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aa.jpg">
            <a:extLst>
              <a:ext uri="{FF2B5EF4-FFF2-40B4-BE49-F238E27FC236}">
                <a16:creationId xmlns:a16="http://schemas.microsoft.com/office/drawing/2014/main" id="{1352053B-5178-448A-B1A9-35B81EB04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8.jpg">
            <a:extLst>
              <a:ext uri="{FF2B5EF4-FFF2-40B4-BE49-F238E27FC236}">
                <a16:creationId xmlns:a16="http://schemas.microsoft.com/office/drawing/2014/main" id="{18826007-5A4F-4ACC-BDE5-E12CBFDFE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9aa.jpg">
            <a:extLst>
              <a:ext uri="{FF2B5EF4-FFF2-40B4-BE49-F238E27FC236}">
                <a16:creationId xmlns:a16="http://schemas.microsoft.com/office/drawing/2014/main" id="{AC3AB17D-90FA-48E4-9257-A73CB850A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9.jpg">
            <a:extLst>
              <a:ext uri="{FF2B5EF4-FFF2-40B4-BE49-F238E27FC236}">
                <a16:creationId xmlns:a16="http://schemas.microsoft.com/office/drawing/2014/main" id="{152A7E56-FD3C-4AE0-B164-41947303A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0aa.jpg">
            <a:extLst>
              <a:ext uri="{FF2B5EF4-FFF2-40B4-BE49-F238E27FC236}">
                <a16:creationId xmlns:a16="http://schemas.microsoft.com/office/drawing/2014/main" id="{35B9D65B-1C1C-4B50-8850-9FAF3D15D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0.jpg">
            <a:extLst>
              <a:ext uri="{FF2B5EF4-FFF2-40B4-BE49-F238E27FC236}">
                <a16:creationId xmlns:a16="http://schemas.microsoft.com/office/drawing/2014/main" id="{23F346BE-957E-46EB-A305-272620F180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r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2306638"/>
            <a:ext cx="4039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>
            <a:extLst>
              <a:ext uri="{FF2B5EF4-FFF2-40B4-BE49-F238E27FC236}">
                <a16:creationId xmlns:a16="http://schemas.microsoft.com/office/drawing/2014/main" id="{E318E85E-7FF8-490C-8367-11809D385CD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25603" name="Picture 7" descr="ScreenShot102">
            <a:extLst>
              <a:ext uri="{FF2B5EF4-FFF2-40B4-BE49-F238E27FC236}">
                <a16:creationId xmlns:a16="http://schemas.microsoft.com/office/drawing/2014/main" id="{44ACC1F6-BD5F-419F-BECB-C45433940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9" descr="ligneetoile">
            <a:extLst>
              <a:ext uri="{FF2B5EF4-FFF2-40B4-BE49-F238E27FC236}">
                <a16:creationId xmlns:a16="http://schemas.microsoft.com/office/drawing/2014/main" id="{45FCAA0E-11C0-4836-9AC8-715EE70A4D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14">
            <a:extLst>
              <a:ext uri="{FF2B5EF4-FFF2-40B4-BE49-F238E27FC236}">
                <a16:creationId xmlns:a16="http://schemas.microsoft.com/office/drawing/2014/main" id="{5420AF91-E001-43FD-91B1-2C5B0D19641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25606" name="Rectangle 16">
            <a:extLst>
              <a:ext uri="{FF2B5EF4-FFF2-40B4-BE49-F238E27FC236}">
                <a16:creationId xmlns:a16="http://schemas.microsoft.com/office/drawing/2014/main" id="{D1141A52-C967-4D6E-90F3-B1A46891E1C1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25607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A16C1BB3-FA2C-46A6-AF03-C6F4616EF67A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B9E79519-B5EA-43CB-B235-9409C6C46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7E33DA96-526D-4179-9E4D-94A0C8F64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D0ABC6DF-44CE-4FEB-BE45-39BC4DCC4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AA5BDCC-BCE6-44D6-B9F0-44DCFA7FB0CA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73 Nature 16.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373 Nature 16.9</Template>
  <TotalTime>2</TotalTime>
  <Words>43</Words>
  <Application>Microsoft Office PowerPoint</Application>
  <PresentationFormat>Affichage à l'écran (16:9)</PresentationFormat>
  <Paragraphs>11</Paragraphs>
  <Slides>24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373 Nature 16.9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2</cp:revision>
  <dcterms:created xsi:type="dcterms:W3CDTF">2020-07-14T06:42:06Z</dcterms:created>
  <dcterms:modified xsi:type="dcterms:W3CDTF">2025-09-11T08:41:28Z</dcterms:modified>
  <cp:contentStatus/>
</cp:coreProperties>
</file>