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EB9CB-85D0-4F85-B8C5-1DBB29700C1E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8546-0A6D-48F3-8556-E8DFF70DF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6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68546-0A6D-48F3-8556-E8DFF70DFC2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7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129C0-F739-B584-C05C-98D350B39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6C78D-3527-24C2-3E53-2B02D18D2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D6723-B8F2-817F-947B-64DD45F6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5E598-E3C2-BCBA-0271-C2979DA3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AA4EB2-D08B-9D85-4539-6ED3F7BE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2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A97A5-E9F8-D056-EFE9-5A6272E2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BE87C3-8B61-CD09-3078-E08523CAD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CB6635-E48A-0955-245F-57A13DF4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5087B-879A-49C7-7DB0-8D7FD1DD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616A6-601B-FC2B-84CE-D3440FAE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A04663-38AC-CBBF-29AA-4E34C51A5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BC22E5-BFFE-8368-E198-DE235D8D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D3A89-EFF6-18F2-3B48-F368A157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87B0E-C4BC-5DE2-FDE1-2FEABE53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ED0E3-9668-0930-EF4D-3A2EC20E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BBDB6-D3CD-5775-942E-BF1685AB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D5A3C-67B4-DF44-A8BC-23B05F62E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43519-6163-AA64-3CEA-3ED18124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20E08-C505-BE8D-D2C1-72461F30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F4373-10D8-EFE3-64C0-F260137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464F8-ADEB-C7D2-4641-A5ACFD61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08236A-C962-21A1-340A-8B029A53D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72B03-71F5-2AC2-1004-460636A0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F2549-B39B-1C7E-AEE7-DA7B3CED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B72B3-7FB1-07F6-AAE2-3D1930EB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90E54-7E3F-7B19-3B4B-32B8F6B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3B057-2713-D112-8E48-9866657A5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0395C4-F73B-051B-97E4-2DF4E862F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386905-52EA-F877-7609-91302183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281C3A-8EC6-11F8-7386-547BFD44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5F13-EC56-447D-3F2A-726C4DC9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F7692-BD0B-774D-7911-09473EED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BE0F28-F948-25EC-C441-46B83E1F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5CB97F-60D9-7ABE-45F3-ED8A3BA09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AB0477-2571-897C-E812-04DBEDC87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8348AD-1AF9-F063-D3E7-0D1C9AC98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66010C-301B-EDAF-61E5-15A94CAC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73E791-21F3-1B91-3E2B-384724D8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8399F4-0D85-45A6-E20A-88235669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6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E1F38-7131-755B-5EA3-D2FF0246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5D9D5B-2B46-7A8A-30CD-6D199FC1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1D10AC-8F94-9F8A-DB8B-955DC34B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6AEC03-3A8C-23CD-4F0E-15EA1660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F89247-1D2D-836A-2589-CBF04F15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01DF70-3720-3BA3-89B4-023AA274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BE97F6-546D-8D99-329D-96736535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20127-59FD-E222-FB1B-EBE4A3D4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B1A4-D027-A5CB-F2F3-3D07AC38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0F273D-01A2-19B6-08E7-6F35FFD0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DCF09-0FB0-CAC6-308F-00F47ED0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905A17-5441-8A31-643F-BAFC202E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963A2B-2370-CC23-FE99-9780F120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9AAC5-E7C1-BF52-A284-EDC36ABD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84ABC2-3DB0-886B-BF7F-5A2CB613E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87E332-BDD4-73F7-1000-60A06613B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ACA3D-035E-7984-FB9A-528449AF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9763C7-E3EE-546B-09FC-B3301EDC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DBAAED-D054-FDF8-9210-2365C16D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7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150728-1A73-529F-B09A-E3F33453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134293-3C19-3549-98E9-D8E7A620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10C3D-AB10-1AC2-8389-210C9FF68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073AB-DD03-4955-96A3-6389B2741B6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E3B833-8116-A97E-A90C-6D2CD3FD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9583EB-F965-2A45-3D2E-D24480D14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C8541-DE79-4F84-9922-F238EA59B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bâtiment, Véhicule terrestre, véhicule&#10;&#10;Le contenu généré par l’IA peut être incorrect.">
            <a:extLst>
              <a:ext uri="{FF2B5EF4-FFF2-40B4-BE49-F238E27FC236}">
                <a16:creationId xmlns:a16="http://schemas.microsoft.com/office/drawing/2014/main" id="{E5ED31CD-7AD9-74FD-4493-40F9AEBF7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" y="353129"/>
            <a:ext cx="8601064" cy="612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1EDD32-A5C7-0F34-ACDE-83706B774128}"/>
              </a:ext>
            </a:extLst>
          </p:cNvPr>
          <p:cNvSpPr txBox="1"/>
          <p:nvPr/>
        </p:nvSpPr>
        <p:spPr>
          <a:xfrm>
            <a:off x="3509206" y="369000"/>
            <a:ext cx="288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Bordeaux N</a:t>
            </a:r>
            <a:r>
              <a:rPr lang="fr-FR" sz="2400" b="1" dirty="0"/>
              <a:t>°2 Suite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2F57A8-0494-EA06-B5BD-F6AD9DB89291}"/>
              </a:ext>
            </a:extLst>
          </p:cNvPr>
          <p:cNvSpPr txBox="1"/>
          <p:nvPr/>
        </p:nvSpPr>
        <p:spPr>
          <a:xfrm>
            <a:off x="9345880" y="5367647"/>
            <a:ext cx="271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Faculté_de_Droit_et_Science_Politique_de_Bordeaux</a:t>
            </a:r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03DEF1-2626-E502-71CC-E055FBAB14E5}"/>
              </a:ext>
            </a:extLst>
          </p:cNvPr>
          <p:cNvSpPr txBox="1"/>
          <p:nvPr/>
        </p:nvSpPr>
        <p:spPr>
          <a:xfrm>
            <a:off x="9345880" y="1402154"/>
            <a:ext cx="2740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Bordeaux (/bɔʁ.do/ Écouterⓘ[a]) est une commune du Sud-Ouest de la France, préfecture du département de la Gironde et chef-lieu de la région Nouvelle-Aquitaine.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926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sndAc>
          <p:stSnd loop="1">
            <p:snd r:embed="rId2" name="BORDEAUX.wav"/>
          </p:stSnd>
        </p:sndAc>
      </p:transition>
    </mc:Choice>
    <mc:Fallback xmlns="">
      <p:transition spd="slow" advClick="0" advTm="10000">
        <p:sndAc>
          <p:stSnd loop="1">
            <p:snd r:embed="rId4" name="BORDEAUX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5B403-BA8E-CAA2-1642-D499EB6D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ville, bâtiment&#10;&#10;Le contenu généré par l’IA peut être incorrect.">
            <a:extLst>
              <a:ext uri="{FF2B5EF4-FFF2-40B4-BE49-F238E27FC236}">
                <a16:creationId xmlns:a16="http://schemas.microsoft.com/office/drawing/2014/main" id="{DC9CFC5D-45DC-88E1-F469-7B87E3D5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000"/>
            <a:ext cx="8400000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AC7C04-A4C1-00FD-CB08-BC02541C3DBE}"/>
              </a:ext>
            </a:extLst>
          </p:cNvPr>
          <p:cNvSpPr txBox="1"/>
          <p:nvPr/>
        </p:nvSpPr>
        <p:spPr>
          <a:xfrm>
            <a:off x="237506" y="4476997"/>
            <a:ext cx="290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Chapelle_Saint-Joseph_(Bordeaux)_(1)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857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15865-AB86-C67D-76D3-0BD0F01B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plein air, tour&#10;&#10;Le contenu généré par l’IA peut être incorrect.">
            <a:extLst>
              <a:ext uri="{FF2B5EF4-FFF2-40B4-BE49-F238E27FC236}">
                <a16:creationId xmlns:a16="http://schemas.microsoft.com/office/drawing/2014/main" id="{CED34868-2E0C-6C18-497D-E65DAE9F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11" y="189000"/>
            <a:ext cx="4027978" cy="64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DF99AF-5E94-6BCE-B837-5CEE8C6FD7ED}"/>
              </a:ext>
            </a:extLst>
          </p:cNvPr>
          <p:cNvSpPr txBox="1"/>
          <p:nvPr/>
        </p:nvSpPr>
        <p:spPr>
          <a:xfrm>
            <a:off x="8228742" y="4088680"/>
            <a:ext cx="359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Tour_France3_Aquitaine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2402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9122-83B3-806D-BC17-8D222F66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herbe, plante&#10;&#10;Le contenu généré par l’IA peut être incorrect.">
            <a:extLst>
              <a:ext uri="{FF2B5EF4-FFF2-40B4-BE49-F238E27FC236}">
                <a16:creationId xmlns:a16="http://schemas.microsoft.com/office/drawing/2014/main" id="{A4B5EF13-DA4F-F8D7-30C2-6AD72BC7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279000"/>
            <a:ext cx="8400000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4482D8-3A3D-F227-9899-215E722984CF}"/>
              </a:ext>
            </a:extLst>
          </p:cNvPr>
          <p:cNvSpPr txBox="1"/>
          <p:nvPr/>
        </p:nvSpPr>
        <p:spPr>
          <a:xfrm>
            <a:off x="4682837" y="6262017"/>
            <a:ext cx="444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Un vignoble près de la ville.</a:t>
            </a:r>
          </a:p>
        </p:txBody>
      </p:sp>
    </p:spTree>
    <p:extLst>
      <p:ext uri="{BB962C8B-B14F-4D97-AF65-F5344CB8AC3E}">
        <p14:creationId xmlns:p14="http://schemas.microsoft.com/office/powerpoint/2010/main" val="2119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3673-2D88-E96B-BE97-48A186FB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transport, embarcation, eau&#10;&#10;Le contenu généré par l’IA peut être incorrect.">
            <a:extLst>
              <a:ext uri="{FF2B5EF4-FFF2-40B4-BE49-F238E27FC236}">
                <a16:creationId xmlns:a16="http://schemas.microsoft.com/office/drawing/2014/main" id="{1600B845-4F26-F436-2AB3-A6058009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7" y="279000"/>
            <a:ext cx="9453705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E88D78-EB17-14A1-DCCD-1B0FD8D66F9E}"/>
              </a:ext>
            </a:extLst>
          </p:cNvPr>
          <p:cNvSpPr txBox="1"/>
          <p:nvPr/>
        </p:nvSpPr>
        <p:spPr>
          <a:xfrm>
            <a:off x="1853962" y="362127"/>
            <a:ext cx="881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_-_Transport_d'une_aile_d'Airbus_A380_sur_la_Garonne_-_Bordeaux</a:t>
            </a:r>
          </a:p>
        </p:txBody>
      </p:sp>
    </p:spTree>
    <p:extLst>
      <p:ext uri="{BB962C8B-B14F-4D97-AF65-F5344CB8AC3E}">
        <p14:creationId xmlns:p14="http://schemas.microsoft.com/office/powerpoint/2010/main" val="5404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969B-FBC3-BCBC-5701-FB566EE2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nuage, ciel, bateau&#10;&#10;Le contenu généré par l’IA peut être incorrect.">
            <a:extLst>
              <a:ext uri="{FF2B5EF4-FFF2-40B4-BE49-F238E27FC236}">
                <a16:creationId xmlns:a16="http://schemas.microsoft.com/office/drawing/2014/main" id="{21D51B59-252F-B868-4F55-D11EDF3B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5" y="279000"/>
            <a:ext cx="9453709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700922-F784-D698-AF8D-A6E34FB56748}"/>
              </a:ext>
            </a:extLst>
          </p:cNvPr>
          <p:cNvSpPr txBox="1"/>
          <p:nvPr/>
        </p:nvSpPr>
        <p:spPr>
          <a:xfrm>
            <a:off x="3182587" y="6178890"/>
            <a:ext cx="716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Un bateau de croisière sur les quais de la ville.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1B638-3A6F-D51B-47DD-62751A07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eau, transport&#10;&#10;Le contenu généré par l’IA peut être incorrect.">
            <a:extLst>
              <a:ext uri="{FF2B5EF4-FFF2-40B4-BE49-F238E27FC236}">
                <a16:creationId xmlns:a16="http://schemas.microsoft.com/office/drawing/2014/main" id="{9ECF6219-16A0-BA43-9193-A8D740E8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8" y="279000"/>
            <a:ext cx="11168964" cy="630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0CD129-BD8C-710C-BE50-7DF3BC17007B}"/>
              </a:ext>
            </a:extLst>
          </p:cNvPr>
          <p:cNvSpPr txBox="1"/>
          <p:nvPr/>
        </p:nvSpPr>
        <p:spPr>
          <a:xfrm>
            <a:off x="3016332" y="6178890"/>
            <a:ext cx="670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Le Colbert (ancien croiseur), dans le port de la Lune.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475B2-350C-3A29-6B52-A07E107E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plein air, ciel, colonne&#10;&#10;Le contenu généré par l’IA peut être incorrect.">
            <a:extLst>
              <a:ext uri="{FF2B5EF4-FFF2-40B4-BE49-F238E27FC236}">
                <a16:creationId xmlns:a16="http://schemas.microsoft.com/office/drawing/2014/main" id="{C281F3DA-10C8-67B4-DA99-8877F2F9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53" y="279000"/>
            <a:ext cx="9453703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5B2D5E-7FED-AC32-D3F6-9BE95FADB15A}"/>
              </a:ext>
            </a:extLst>
          </p:cNvPr>
          <p:cNvSpPr txBox="1"/>
          <p:nvPr/>
        </p:nvSpPr>
        <p:spPr>
          <a:xfrm>
            <a:off x="178362" y="4122520"/>
            <a:ext cx="2030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Les colonnes de la façade du Grand-Théâtre.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37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879B9-4E9B-0994-6B5B-139AFBA5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culpture, statue, Moulures, bâtiment&#10;&#10;Le contenu généré par l’IA peut être incorrect.">
            <a:extLst>
              <a:ext uri="{FF2B5EF4-FFF2-40B4-BE49-F238E27FC236}">
                <a16:creationId xmlns:a16="http://schemas.microsoft.com/office/drawing/2014/main" id="{110A1902-B5EB-3ABE-485C-F2FDE1FF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7" y="279000"/>
            <a:ext cx="8400000" cy="630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353941-A57E-2808-10C9-777C49FA5A45}"/>
              </a:ext>
            </a:extLst>
          </p:cNvPr>
          <p:cNvSpPr txBox="1"/>
          <p:nvPr/>
        </p:nvSpPr>
        <p:spPr>
          <a:xfrm>
            <a:off x="7073734" y="5871114"/>
            <a:ext cx="465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Un mascaron sur un bâtiment de la place de la Bourse.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780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7F40-2E1A-D02C-8E71-08825B76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lein air, eau, arbre&#10;&#10;Le contenu généré par l’IA peut être incorrect.">
            <a:extLst>
              <a:ext uri="{FF2B5EF4-FFF2-40B4-BE49-F238E27FC236}">
                <a16:creationId xmlns:a16="http://schemas.microsoft.com/office/drawing/2014/main" id="{3CD340E9-9B0E-5C8C-06A2-5A614EA6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77" y="279000"/>
            <a:ext cx="9442645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D14F71-D2A4-040C-5784-0C6FB8E0E714}"/>
              </a:ext>
            </a:extLst>
          </p:cNvPr>
          <p:cNvSpPr txBox="1"/>
          <p:nvPr/>
        </p:nvSpPr>
        <p:spPr>
          <a:xfrm>
            <a:off x="2671947" y="5563337"/>
            <a:ext cx="74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Brume matinale sur le port de la Lune. La photo est prise depuis la rive gauche. En fond, on aperçoit la basilique Saint-Michel, située dans le centre de la ville.</a:t>
            </a:r>
          </a:p>
        </p:txBody>
      </p:sp>
    </p:spTree>
    <p:extLst>
      <p:ext uri="{BB962C8B-B14F-4D97-AF65-F5344CB8AC3E}">
        <p14:creationId xmlns:p14="http://schemas.microsoft.com/office/powerpoint/2010/main" val="27670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5C26-C622-420A-A61B-DBCC6121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lein air, nuit, reflet&#10;&#10;Le contenu généré par l’IA peut être incorrect.">
            <a:extLst>
              <a:ext uri="{FF2B5EF4-FFF2-40B4-BE49-F238E27FC236}">
                <a16:creationId xmlns:a16="http://schemas.microsoft.com/office/drawing/2014/main" id="{B04E2EAE-9D27-8729-6811-4A6C40E5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27" y="279000"/>
            <a:ext cx="9834145" cy="6300000"/>
          </a:xfrm>
          <a:prstGeom prst="ellipse">
            <a:avLst/>
          </a:prstGeom>
          <a:ln w="63500" cap="rnd">
            <a:solidFill>
              <a:schemeClr val="tx2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A21230-109C-E878-80BD-CE0AB1B26AF2}"/>
              </a:ext>
            </a:extLst>
          </p:cNvPr>
          <p:cNvSpPr txBox="1"/>
          <p:nvPr/>
        </p:nvSpPr>
        <p:spPr>
          <a:xfrm>
            <a:off x="3800103" y="5767757"/>
            <a:ext cx="573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La place de la Bourse et le miroir d'eau.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9866-22DF-5E54-11A7-FA70632AE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Véhicule terrestre, voiture&#10;&#10;Le contenu généré par l’IA peut être incorrect.">
            <a:extLst>
              <a:ext uri="{FF2B5EF4-FFF2-40B4-BE49-F238E27FC236}">
                <a16:creationId xmlns:a16="http://schemas.microsoft.com/office/drawing/2014/main" id="{8D7D0BDA-9CB4-9472-BFF8-B105E3B68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74" y="279000"/>
            <a:ext cx="9487052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160E9D-222C-495F-73B3-F66DCE468FF4}"/>
              </a:ext>
            </a:extLst>
          </p:cNvPr>
          <p:cNvSpPr txBox="1"/>
          <p:nvPr/>
        </p:nvSpPr>
        <p:spPr>
          <a:xfrm>
            <a:off x="2835558" y="6178890"/>
            <a:ext cx="685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L'institut de Journalisme, sur le campus de Bordeaux Sud.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DB946-1572-3C6B-661C-050AF4366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plein air, repère&#10;&#10;Le contenu généré par l’IA peut être incorrect.">
            <a:extLst>
              <a:ext uri="{FF2B5EF4-FFF2-40B4-BE49-F238E27FC236}">
                <a16:creationId xmlns:a16="http://schemas.microsoft.com/office/drawing/2014/main" id="{3980362B-559B-C596-5195-82086B3B8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8" y="279000"/>
            <a:ext cx="11148400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516852-53D2-6D44-5F8D-72116C78F959}"/>
              </a:ext>
            </a:extLst>
          </p:cNvPr>
          <p:cNvSpPr txBox="1"/>
          <p:nvPr/>
        </p:nvSpPr>
        <p:spPr>
          <a:xfrm>
            <a:off x="2602507" y="6178890"/>
            <a:ext cx="916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Le Grand-Théâtre, utilisé par l'Opéra national de Bordeaux.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5802-7C7C-E983-7F52-C7431727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ransport, embarcation, bateau, Musée maritime&#10;&#10;Le contenu généré par l’IA peut être incorrect.">
            <a:extLst>
              <a:ext uri="{FF2B5EF4-FFF2-40B4-BE49-F238E27FC236}">
                <a16:creationId xmlns:a16="http://schemas.microsoft.com/office/drawing/2014/main" id="{DEEE2FA9-A710-46D7-C9D8-78F183A59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9" y="522156"/>
            <a:ext cx="4356000" cy="29068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A145FC-25B0-A45F-B85F-84C3B0317091}"/>
              </a:ext>
            </a:extLst>
          </p:cNvPr>
          <p:cNvSpPr txBox="1"/>
          <p:nvPr/>
        </p:nvSpPr>
        <p:spPr>
          <a:xfrm>
            <a:off x="1365663" y="3576854"/>
            <a:ext cx="492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Le Musée d’Aquitaine</a:t>
            </a:r>
          </a:p>
        </p:txBody>
      </p:sp>
      <p:pic>
        <p:nvPicPr>
          <p:cNvPr id="6" name="Image 5" descr="Une image contenant plein air, ciel, Architecture médiévale, fenêtre&#10;&#10;Le contenu généré par l’IA peut être incorrect.">
            <a:extLst>
              <a:ext uri="{FF2B5EF4-FFF2-40B4-BE49-F238E27FC236}">
                <a16:creationId xmlns:a16="http://schemas.microsoft.com/office/drawing/2014/main" id="{B7249BA7-3548-10D3-60C7-0E8C7039E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7" y="3776909"/>
            <a:ext cx="4644000" cy="26122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074E98-5B75-91BE-84C7-ED4456FAA6C6}"/>
              </a:ext>
            </a:extLst>
          </p:cNvPr>
          <p:cNvSpPr txBox="1"/>
          <p:nvPr/>
        </p:nvSpPr>
        <p:spPr>
          <a:xfrm>
            <a:off x="8018520" y="3376799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. </a:t>
            </a:r>
            <a:r>
              <a:rPr lang="fr-FR" sz="2000" b="1" dirty="0"/>
              <a:t>La Porte Cailhau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9958C3-D9B5-6B0B-BE68-0F4ACFB60E57}"/>
              </a:ext>
            </a:extLst>
          </p:cNvPr>
          <p:cNvSpPr txBox="1"/>
          <p:nvPr/>
        </p:nvSpPr>
        <p:spPr>
          <a:xfrm>
            <a:off x="5486400" y="2576579"/>
            <a:ext cx="635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Visitez les lieux incontournables de Bordeaux !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797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48225-0138-D5B5-CE59-0B234CF8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herbe, plante, ciel&#10;&#10;Le contenu généré par l’IA peut être incorrect.">
            <a:extLst>
              <a:ext uri="{FF2B5EF4-FFF2-40B4-BE49-F238E27FC236}">
                <a16:creationId xmlns:a16="http://schemas.microsoft.com/office/drawing/2014/main" id="{A9F09780-FC88-C273-AD66-0BEF29DB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3801968"/>
            <a:ext cx="4644000" cy="26076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F46205-12DC-C668-AD89-BFD412339899}"/>
              </a:ext>
            </a:extLst>
          </p:cNvPr>
          <p:cNvSpPr txBox="1"/>
          <p:nvPr/>
        </p:nvSpPr>
        <p:spPr>
          <a:xfrm>
            <a:off x="1844634" y="3429000"/>
            <a:ext cx="42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Le jardin public</a:t>
            </a:r>
            <a:endParaRPr lang="fr-FR" sz="2000" b="1" dirty="0"/>
          </a:p>
        </p:txBody>
      </p:sp>
      <p:pic>
        <p:nvPicPr>
          <p:cNvPr id="6" name="Image 5" descr="Une image contenant plein air, ciel, bâtiment, nuage&#10;&#10;Le contenu généré par l’IA peut être incorrect.">
            <a:extLst>
              <a:ext uri="{FF2B5EF4-FFF2-40B4-BE49-F238E27FC236}">
                <a16:creationId xmlns:a16="http://schemas.microsoft.com/office/drawing/2014/main" id="{0F9C0F53-3C95-7772-0867-98367AF91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12" y="480259"/>
            <a:ext cx="3992091" cy="266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BC1A704-D005-CDA4-44A0-A848500ED635}"/>
              </a:ext>
            </a:extLst>
          </p:cNvPr>
          <p:cNvSpPr txBox="1"/>
          <p:nvPr/>
        </p:nvSpPr>
        <p:spPr>
          <a:xfrm>
            <a:off x="7311242" y="3144259"/>
            <a:ext cx="488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 La Tour Pey-Berland et la Cathédrale Saint-André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B736-88C3-03E3-5DDD-26C157FF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bâtiment, ville&#10;&#10;Le contenu généré par l’IA peut être incorrect.">
            <a:extLst>
              <a:ext uri="{FF2B5EF4-FFF2-40B4-BE49-F238E27FC236}">
                <a16:creationId xmlns:a16="http://schemas.microsoft.com/office/drawing/2014/main" id="{9511206C-0B79-E373-8490-F9008926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" y="661275"/>
            <a:ext cx="4356000" cy="29021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CF77415-68EA-D186-E9CC-FE8D11E26CDB}"/>
              </a:ext>
            </a:extLst>
          </p:cNvPr>
          <p:cNvSpPr txBox="1"/>
          <p:nvPr/>
        </p:nvSpPr>
        <p:spPr>
          <a:xfrm>
            <a:off x="4999512" y="3594543"/>
            <a:ext cx="475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Bordeaux </a:t>
            </a:r>
          </a:p>
        </p:txBody>
      </p:sp>
      <p:pic>
        <p:nvPicPr>
          <p:cNvPr id="6" name="Image 5" descr="Une image contenant plein air, bâtiment, arbre, scène&#10;&#10;Le contenu généré par l’IA peut être incorrect.">
            <a:extLst>
              <a:ext uri="{FF2B5EF4-FFF2-40B4-BE49-F238E27FC236}">
                <a16:creationId xmlns:a16="http://schemas.microsoft.com/office/drawing/2014/main" id="{28DBD8C4-510A-1A2B-952D-05EEF8FE0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2" y="3594543"/>
            <a:ext cx="4735260" cy="266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8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07D3-CE82-1FE8-49B7-8BC85DF41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abits, plein air, chaussures&#10;&#10;Le contenu généré par l’IA peut être incorrect.">
            <a:extLst>
              <a:ext uri="{FF2B5EF4-FFF2-40B4-BE49-F238E27FC236}">
                <a16:creationId xmlns:a16="http://schemas.microsoft.com/office/drawing/2014/main" id="{EE4ABF05-2FCE-B0A1-6056-4928123A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1" y="3429000"/>
            <a:ext cx="4320000" cy="288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Une image contenant plein air, ciel, arbre, plante&#10;&#10;Le contenu généré par l’IA peut être incorrect.">
            <a:extLst>
              <a:ext uri="{FF2B5EF4-FFF2-40B4-BE49-F238E27FC236}">
                <a16:creationId xmlns:a16="http://schemas.microsoft.com/office/drawing/2014/main" id="{84950164-1AEE-9ABA-0A57-89A29FEB3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67" y="498764"/>
            <a:ext cx="4669693" cy="262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4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7AA3-44F1-300A-9C36-6649C377B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lein air, nuage, personnes&#10;&#10;Le contenu généré par l’IA peut être incorrect.">
            <a:extLst>
              <a:ext uri="{FF2B5EF4-FFF2-40B4-BE49-F238E27FC236}">
                <a16:creationId xmlns:a16="http://schemas.microsoft.com/office/drawing/2014/main" id="{8F650F2B-88B3-1A26-3C2C-D1238F98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2" y="604341"/>
            <a:ext cx="4322275" cy="2736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Une image contenant mammifère, intérieur, table, meubles&#10;&#10;Le contenu généré par l’IA peut être incorrect.">
            <a:extLst>
              <a:ext uri="{FF2B5EF4-FFF2-40B4-BE49-F238E27FC236}">
                <a16:creationId xmlns:a16="http://schemas.microsoft.com/office/drawing/2014/main" id="{8022AEA6-0288-1501-9A7C-5C8632A3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5" y="3549423"/>
            <a:ext cx="4320000" cy="27345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476F-EA6C-9CAC-6387-CA08BD33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arbre, scène&#10;&#10;Le contenu généré par l’IA peut être incorrect.">
            <a:extLst>
              <a:ext uri="{FF2B5EF4-FFF2-40B4-BE49-F238E27FC236}">
                <a16:creationId xmlns:a16="http://schemas.microsoft.com/office/drawing/2014/main" id="{D93E29BE-11E3-C0B1-BB96-5D5EBDF7A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1" y="3798805"/>
            <a:ext cx="3981043" cy="252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Une image contenant plein air, bâtiment, ciel, Voisinage&#10;&#10;Le contenu généré par l’IA peut être incorrect.">
            <a:extLst>
              <a:ext uri="{FF2B5EF4-FFF2-40B4-BE49-F238E27FC236}">
                <a16:creationId xmlns:a16="http://schemas.microsoft.com/office/drawing/2014/main" id="{7B3656E1-A9BF-E1BD-05DC-E9081CC68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18" y="604341"/>
            <a:ext cx="4032000" cy="25522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1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C94D-CA74-4888-387C-663985C3C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nuage, ciel, plante&#10;&#10;Le contenu généré par l’IA peut être incorrect.">
            <a:extLst>
              <a:ext uri="{FF2B5EF4-FFF2-40B4-BE49-F238E27FC236}">
                <a16:creationId xmlns:a16="http://schemas.microsoft.com/office/drawing/2014/main" id="{71C9515A-1481-6984-A1DE-770D2234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0" y="441000"/>
            <a:ext cx="4457578" cy="298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Une image contenant plein air, ciel, Bâtiment commercial, Usage mixte&#10;&#10;Le contenu généré par l’IA peut être incorrect.">
            <a:extLst>
              <a:ext uri="{FF2B5EF4-FFF2-40B4-BE49-F238E27FC236}">
                <a16:creationId xmlns:a16="http://schemas.microsoft.com/office/drawing/2014/main" id="{697FE680-E14C-B325-13B9-0F33F411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22" y="3538846"/>
            <a:ext cx="4356000" cy="28858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A73B28-CEB4-E361-4B8F-B8E26EBBF893}"/>
              </a:ext>
            </a:extLst>
          </p:cNvPr>
          <p:cNvSpPr txBox="1"/>
          <p:nvPr/>
        </p:nvSpPr>
        <p:spPr>
          <a:xfrm>
            <a:off x="7190322" y="3119099"/>
            <a:ext cx="477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Bibliothèque Mériadeck Bordeaux 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3971A5-5EF5-51ED-B9FE-F4E719366018}"/>
              </a:ext>
            </a:extLst>
          </p:cNvPr>
          <p:cNvSpPr txBox="1"/>
          <p:nvPr/>
        </p:nvSpPr>
        <p:spPr>
          <a:xfrm>
            <a:off x="5545777" y="1519501"/>
            <a:ext cx="642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Lorient Vous A Présenté La Ville De Bordeaux   N°2  Suite Et Fin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6CB04A-0ACE-1974-501F-52B5C7731B12}"/>
              </a:ext>
            </a:extLst>
          </p:cNvPr>
          <p:cNvSpPr txBox="1"/>
          <p:nvPr/>
        </p:nvSpPr>
        <p:spPr>
          <a:xfrm>
            <a:off x="546265" y="4001984"/>
            <a:ext cx="612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Images Et Le Son Du Net</a:t>
            </a:r>
          </a:p>
          <a:p>
            <a:endParaRPr lang="fr-FR" sz="2400" b="1" dirty="0"/>
          </a:p>
          <a:p>
            <a:r>
              <a:rPr lang="fr-FR" sz="2400" b="1" dirty="0"/>
              <a:t>                            Daniel</a:t>
            </a:r>
          </a:p>
        </p:txBody>
      </p:sp>
    </p:spTree>
    <p:extLst>
      <p:ext uri="{BB962C8B-B14F-4D97-AF65-F5344CB8AC3E}">
        <p14:creationId xmlns:p14="http://schemas.microsoft.com/office/powerpoint/2010/main" val="37460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A60EE-ECE1-EC21-3E54-F85056DF6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Bâtiment commercial, arbre&#10;&#10;Le contenu généré par l’IA peut être incorrect.">
            <a:extLst>
              <a:ext uri="{FF2B5EF4-FFF2-40B4-BE49-F238E27FC236}">
                <a16:creationId xmlns:a16="http://schemas.microsoft.com/office/drawing/2014/main" id="{8C1321D5-8121-DFBA-F4EA-735F9D151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05" y="279000"/>
            <a:ext cx="9520681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7E5247-AF00-AF73-DB0F-BC8473946F0B}"/>
              </a:ext>
            </a:extLst>
          </p:cNvPr>
          <p:cNvSpPr txBox="1"/>
          <p:nvPr/>
        </p:nvSpPr>
        <p:spPr>
          <a:xfrm flipH="1">
            <a:off x="0" y="4037610"/>
            <a:ext cx="2482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Le tripode, bâtiment principal du groupe hospitalier Pellegrin.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56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56248-7E4B-FF7A-1B08-B022E5E2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nuage, ingénierie&#10;&#10;Le contenu généré par l’IA peut être incorrect.">
            <a:extLst>
              <a:ext uri="{FF2B5EF4-FFF2-40B4-BE49-F238E27FC236}">
                <a16:creationId xmlns:a16="http://schemas.microsoft.com/office/drawing/2014/main" id="{D5D0CC64-58A3-2B76-B735-FB2B3009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369000"/>
            <a:ext cx="9205155" cy="612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768784-6CEB-7E9B-F019-DBD3B8F72C01}"/>
              </a:ext>
            </a:extLst>
          </p:cNvPr>
          <p:cNvSpPr txBox="1"/>
          <p:nvPr/>
        </p:nvSpPr>
        <p:spPr>
          <a:xfrm>
            <a:off x="9678390" y="4346369"/>
            <a:ext cx="2513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Le tribunal judiciaire de Bordeaux.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20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0E42-F378-C0C1-8519-7A09E6DE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éhicule, Véhicule terrestre, plein air, texte&#10;&#10;Le contenu généré par l’IA peut être incorrect.">
            <a:extLst>
              <a:ext uri="{FF2B5EF4-FFF2-40B4-BE49-F238E27FC236}">
                <a16:creationId xmlns:a16="http://schemas.microsoft.com/office/drawing/2014/main" id="{50A7DDA1-AF40-5B85-2584-786E43EF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0" y="279000"/>
            <a:ext cx="10877699" cy="630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B97BD2-350A-36DA-D6AC-3ABA76D626B0}"/>
              </a:ext>
            </a:extLst>
          </p:cNvPr>
          <p:cNvSpPr txBox="1"/>
          <p:nvPr/>
        </p:nvSpPr>
        <p:spPr>
          <a:xfrm>
            <a:off x="4049485" y="6034525"/>
            <a:ext cx="567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La police municipale de Bordeaux.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7F0BC-291E-195A-93EE-F6D0E10C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transport, nuage&#10;&#10;Le contenu généré par l’IA peut être incorrect.">
            <a:extLst>
              <a:ext uri="{FF2B5EF4-FFF2-40B4-BE49-F238E27FC236}">
                <a16:creationId xmlns:a16="http://schemas.microsoft.com/office/drawing/2014/main" id="{CE0FBF16-6FF6-B351-83C1-5420F177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50" y="279000"/>
            <a:ext cx="8400000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EF25A2-3B0F-807B-6A63-33763C71DF9B}"/>
              </a:ext>
            </a:extLst>
          </p:cNvPr>
          <p:cNvSpPr txBox="1"/>
          <p:nvPr/>
        </p:nvSpPr>
        <p:spPr>
          <a:xfrm>
            <a:off x="83127" y="4316219"/>
            <a:ext cx="307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Le_Cuauhtemoc_devant_la_Place_de_la_Bourse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372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94018-583F-465E-A8CC-206A368E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Attraction touristique, ciel, eau&#10;&#10;Le contenu généré par l’IA peut être incorrect.">
            <a:extLst>
              <a:ext uri="{FF2B5EF4-FFF2-40B4-BE49-F238E27FC236}">
                <a16:creationId xmlns:a16="http://schemas.microsoft.com/office/drawing/2014/main" id="{29EED221-83C7-9772-9131-D7D6D297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8" y="279000"/>
            <a:ext cx="9453705" cy="630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6CFEAB-86EB-6821-34C4-D3DC5A8EED2C}"/>
              </a:ext>
            </a:extLst>
          </p:cNvPr>
          <p:cNvSpPr txBox="1"/>
          <p:nvPr/>
        </p:nvSpPr>
        <p:spPr>
          <a:xfrm>
            <a:off x="10105902" y="3429000"/>
            <a:ext cx="196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La foire aux plaisirs sur la Place des Quinconces.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4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BA58C-3F19-82EC-FD82-B7609B67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bâtiment, Architecture médiévale, lieu de culte&#10;&#10;Le contenu généré par l’IA peut être incorrect.">
            <a:extLst>
              <a:ext uri="{FF2B5EF4-FFF2-40B4-BE49-F238E27FC236}">
                <a16:creationId xmlns:a16="http://schemas.microsoft.com/office/drawing/2014/main" id="{95AB746B-C900-267C-9027-3FC8A29BD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9000"/>
            <a:ext cx="4320000" cy="648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143F2C-85C6-5F46-C8A0-BE3108428685}"/>
              </a:ext>
            </a:extLst>
          </p:cNvPr>
          <p:cNvSpPr txBox="1"/>
          <p:nvPr/>
        </p:nvSpPr>
        <p:spPr>
          <a:xfrm>
            <a:off x="961901" y="4260925"/>
            <a:ext cx="313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cathédrale Saint-André.</a:t>
            </a:r>
          </a:p>
        </p:txBody>
      </p:sp>
    </p:spTree>
    <p:extLst>
      <p:ext uri="{BB962C8B-B14F-4D97-AF65-F5344CB8AC3E}">
        <p14:creationId xmlns:p14="http://schemas.microsoft.com/office/powerpoint/2010/main" val="14796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01355-2049-EFA5-F9F8-B9C85906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mur, Lieux sacrés, coffre&#10;&#10;Le contenu généré par l’IA peut être incorrect.">
            <a:extLst>
              <a:ext uri="{FF2B5EF4-FFF2-40B4-BE49-F238E27FC236}">
                <a16:creationId xmlns:a16="http://schemas.microsoft.com/office/drawing/2014/main" id="{A804197B-BB04-161D-D236-48060EB7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9" y="279000"/>
            <a:ext cx="8400000" cy="6300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A24F1B-26D2-8DAD-9E28-F9057510CC23}"/>
              </a:ext>
            </a:extLst>
          </p:cNvPr>
          <p:cNvSpPr txBox="1"/>
          <p:nvPr/>
        </p:nvSpPr>
        <p:spPr>
          <a:xfrm>
            <a:off x="9037121" y="4098769"/>
            <a:ext cx="283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L'intérieur du temple protestant du Hâ.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9631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313</Words>
  <Application>Microsoft Office PowerPoint</Application>
  <PresentationFormat>Grand écran</PresentationFormat>
  <Paragraphs>34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Moulac</dc:creator>
  <cp:lastModifiedBy>Daniel Moulac</cp:lastModifiedBy>
  <cp:revision>4</cp:revision>
  <dcterms:created xsi:type="dcterms:W3CDTF">2025-09-13T04:29:22Z</dcterms:created>
  <dcterms:modified xsi:type="dcterms:W3CDTF">2025-09-13T06:48:26Z</dcterms:modified>
</cp:coreProperties>
</file>