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1" r:id="rId2"/>
    <p:sldId id="256" r:id="rId3"/>
    <p:sldId id="285" r:id="rId4"/>
    <p:sldId id="257" r:id="rId5"/>
    <p:sldId id="258" r:id="rId6"/>
    <p:sldId id="259" r:id="rId7"/>
    <p:sldId id="260"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24" autoAdjust="0"/>
    <p:restoredTop sz="94660"/>
  </p:normalViewPr>
  <p:slideViewPr>
    <p:cSldViewPr snapToGrid="0">
      <p:cViewPr varScale="1">
        <p:scale>
          <a:sx n="81" d="100"/>
          <a:sy n="81" d="100"/>
        </p:scale>
        <p:origin x="66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94E7FCE-D138-B650-175B-581B981A24C8}"/>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ABA0E8F6-33DE-C621-B644-E4EDEA84025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332D7C15-FF11-7516-F65C-8B07BEF591C7}"/>
              </a:ext>
            </a:extLst>
          </p:cNvPr>
          <p:cNvSpPr>
            <a:spLocks noGrp="1"/>
          </p:cNvSpPr>
          <p:nvPr>
            <p:ph type="dt" sz="half" idx="10"/>
          </p:nvPr>
        </p:nvSpPr>
        <p:spPr/>
        <p:txBody>
          <a:bodyPr/>
          <a:lstStyle/>
          <a:p>
            <a:fld id="{3CD1D019-6DD6-417F-8C0B-3E6EE2EF7546}" type="datetimeFigureOut">
              <a:rPr lang="fr-FR" smtClean="0"/>
              <a:t>11/09/2025</a:t>
            </a:fld>
            <a:endParaRPr lang="fr-FR"/>
          </a:p>
        </p:txBody>
      </p:sp>
      <p:sp>
        <p:nvSpPr>
          <p:cNvPr id="5" name="Espace réservé du pied de page 4">
            <a:extLst>
              <a:ext uri="{FF2B5EF4-FFF2-40B4-BE49-F238E27FC236}">
                <a16:creationId xmlns:a16="http://schemas.microsoft.com/office/drawing/2014/main" id="{22E82AFA-2CBA-7D12-321C-495D0849B4B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DC74AC6-A0C8-BC00-B04C-A8488DD2EBD8}"/>
              </a:ext>
            </a:extLst>
          </p:cNvPr>
          <p:cNvSpPr>
            <a:spLocks noGrp="1"/>
          </p:cNvSpPr>
          <p:nvPr>
            <p:ph type="sldNum" sz="quarter" idx="12"/>
          </p:nvPr>
        </p:nvSpPr>
        <p:spPr/>
        <p:txBody>
          <a:bodyPr/>
          <a:lstStyle/>
          <a:p>
            <a:fld id="{902135C5-6190-4BD5-9B37-4A715DB80D9A}" type="slidenum">
              <a:rPr lang="fr-FR" smtClean="0"/>
              <a:t>‹N°›</a:t>
            </a:fld>
            <a:endParaRPr lang="fr-FR"/>
          </a:p>
        </p:txBody>
      </p:sp>
    </p:spTree>
    <p:extLst>
      <p:ext uri="{BB962C8B-B14F-4D97-AF65-F5344CB8AC3E}">
        <p14:creationId xmlns:p14="http://schemas.microsoft.com/office/powerpoint/2010/main" val="190249752"/>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BBD5BCF-D80B-4EAF-4375-F1552089CE7D}"/>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5AF4451-F2E7-95B0-7163-570CA4127A9A}"/>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5882B3A-5B8D-1B7E-3305-3F4A1D88CEF8}"/>
              </a:ext>
            </a:extLst>
          </p:cNvPr>
          <p:cNvSpPr>
            <a:spLocks noGrp="1"/>
          </p:cNvSpPr>
          <p:nvPr>
            <p:ph type="dt" sz="half" idx="10"/>
          </p:nvPr>
        </p:nvSpPr>
        <p:spPr/>
        <p:txBody>
          <a:bodyPr/>
          <a:lstStyle/>
          <a:p>
            <a:fld id="{3CD1D019-6DD6-417F-8C0B-3E6EE2EF7546}" type="datetimeFigureOut">
              <a:rPr lang="fr-FR" smtClean="0"/>
              <a:t>11/09/2025</a:t>
            </a:fld>
            <a:endParaRPr lang="fr-FR"/>
          </a:p>
        </p:txBody>
      </p:sp>
      <p:sp>
        <p:nvSpPr>
          <p:cNvPr id="5" name="Espace réservé du pied de page 4">
            <a:extLst>
              <a:ext uri="{FF2B5EF4-FFF2-40B4-BE49-F238E27FC236}">
                <a16:creationId xmlns:a16="http://schemas.microsoft.com/office/drawing/2014/main" id="{DEC13CE4-7105-DF33-C975-6E6756CE270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7E08C9C-549F-D704-5FB7-ED5D38927615}"/>
              </a:ext>
            </a:extLst>
          </p:cNvPr>
          <p:cNvSpPr>
            <a:spLocks noGrp="1"/>
          </p:cNvSpPr>
          <p:nvPr>
            <p:ph type="sldNum" sz="quarter" idx="12"/>
          </p:nvPr>
        </p:nvSpPr>
        <p:spPr/>
        <p:txBody>
          <a:bodyPr/>
          <a:lstStyle/>
          <a:p>
            <a:fld id="{902135C5-6190-4BD5-9B37-4A715DB80D9A}" type="slidenum">
              <a:rPr lang="fr-FR" smtClean="0"/>
              <a:t>‹N°›</a:t>
            </a:fld>
            <a:endParaRPr lang="fr-FR"/>
          </a:p>
        </p:txBody>
      </p:sp>
    </p:spTree>
    <p:extLst>
      <p:ext uri="{BB962C8B-B14F-4D97-AF65-F5344CB8AC3E}">
        <p14:creationId xmlns:p14="http://schemas.microsoft.com/office/powerpoint/2010/main" val="328928556"/>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E943AEB-C671-DAF1-54E6-3E7E24D010FA}"/>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29678C63-6FDA-F0C7-8EDD-9C88FE25A29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CDB32BDD-E5AD-C33A-2E73-A4AAD18B6C7B}"/>
              </a:ext>
            </a:extLst>
          </p:cNvPr>
          <p:cNvSpPr>
            <a:spLocks noGrp="1"/>
          </p:cNvSpPr>
          <p:nvPr>
            <p:ph type="dt" sz="half" idx="10"/>
          </p:nvPr>
        </p:nvSpPr>
        <p:spPr/>
        <p:txBody>
          <a:bodyPr/>
          <a:lstStyle/>
          <a:p>
            <a:fld id="{3CD1D019-6DD6-417F-8C0B-3E6EE2EF7546}" type="datetimeFigureOut">
              <a:rPr lang="fr-FR" smtClean="0"/>
              <a:t>11/09/2025</a:t>
            </a:fld>
            <a:endParaRPr lang="fr-FR"/>
          </a:p>
        </p:txBody>
      </p:sp>
      <p:sp>
        <p:nvSpPr>
          <p:cNvPr id="5" name="Espace réservé du pied de page 4">
            <a:extLst>
              <a:ext uri="{FF2B5EF4-FFF2-40B4-BE49-F238E27FC236}">
                <a16:creationId xmlns:a16="http://schemas.microsoft.com/office/drawing/2014/main" id="{332D0BC7-B658-A966-1142-D13CA874E7C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1CD3585-30E5-4B1E-0845-D48CDB24D058}"/>
              </a:ext>
            </a:extLst>
          </p:cNvPr>
          <p:cNvSpPr>
            <a:spLocks noGrp="1"/>
          </p:cNvSpPr>
          <p:nvPr>
            <p:ph type="sldNum" sz="quarter" idx="12"/>
          </p:nvPr>
        </p:nvSpPr>
        <p:spPr/>
        <p:txBody>
          <a:bodyPr/>
          <a:lstStyle/>
          <a:p>
            <a:fld id="{902135C5-6190-4BD5-9B37-4A715DB80D9A}" type="slidenum">
              <a:rPr lang="fr-FR" smtClean="0"/>
              <a:t>‹N°›</a:t>
            </a:fld>
            <a:endParaRPr lang="fr-FR"/>
          </a:p>
        </p:txBody>
      </p:sp>
    </p:spTree>
    <p:extLst>
      <p:ext uri="{BB962C8B-B14F-4D97-AF65-F5344CB8AC3E}">
        <p14:creationId xmlns:p14="http://schemas.microsoft.com/office/powerpoint/2010/main" val="3181408960"/>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5740DD3-9874-0D39-2ADC-51CA866121B1}"/>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3E6BCDE6-0BA0-ABE7-2764-CB1CA124248E}"/>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CB315C50-31CE-1477-E57E-11A8F2649773}"/>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B9B58CC0-149A-41D7-67D8-E841B0EC4FAA}"/>
              </a:ext>
            </a:extLst>
          </p:cNvPr>
          <p:cNvSpPr>
            <a:spLocks noGrp="1"/>
          </p:cNvSpPr>
          <p:nvPr>
            <p:ph type="dt" sz="half" idx="10"/>
          </p:nvPr>
        </p:nvSpPr>
        <p:spPr/>
        <p:txBody>
          <a:bodyPr/>
          <a:lstStyle/>
          <a:p>
            <a:fld id="{3CD1D019-6DD6-417F-8C0B-3E6EE2EF7546}" type="datetimeFigureOut">
              <a:rPr lang="fr-FR" smtClean="0"/>
              <a:t>11/09/2025</a:t>
            </a:fld>
            <a:endParaRPr lang="fr-FR"/>
          </a:p>
        </p:txBody>
      </p:sp>
      <p:sp>
        <p:nvSpPr>
          <p:cNvPr id="6" name="Espace réservé du pied de page 5">
            <a:extLst>
              <a:ext uri="{FF2B5EF4-FFF2-40B4-BE49-F238E27FC236}">
                <a16:creationId xmlns:a16="http://schemas.microsoft.com/office/drawing/2014/main" id="{A38EA529-6B0D-1DFB-E041-1E7F32D5304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66F38E27-1E7B-7B6D-61CA-A9FA4A107CAA}"/>
              </a:ext>
            </a:extLst>
          </p:cNvPr>
          <p:cNvSpPr>
            <a:spLocks noGrp="1"/>
          </p:cNvSpPr>
          <p:nvPr>
            <p:ph type="sldNum" sz="quarter" idx="12"/>
          </p:nvPr>
        </p:nvSpPr>
        <p:spPr/>
        <p:txBody>
          <a:bodyPr/>
          <a:lstStyle/>
          <a:p>
            <a:fld id="{902135C5-6190-4BD5-9B37-4A715DB80D9A}" type="slidenum">
              <a:rPr lang="fr-FR" smtClean="0"/>
              <a:t>‹N°›</a:t>
            </a:fld>
            <a:endParaRPr lang="fr-FR"/>
          </a:p>
        </p:txBody>
      </p:sp>
    </p:spTree>
    <p:extLst>
      <p:ext uri="{BB962C8B-B14F-4D97-AF65-F5344CB8AC3E}">
        <p14:creationId xmlns:p14="http://schemas.microsoft.com/office/powerpoint/2010/main" val="2788821951"/>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BBDCF4D-FDBB-0CA4-E2B1-7C61C43E9326}"/>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2038DCD6-ACBB-D9A9-7209-616520666B1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A4EDCC20-057C-AF76-DB87-1BC9D8A3EE37}"/>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C7D11889-FCCD-ED58-E8D2-6C6135F97C6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809762B1-ED43-6D26-D4E2-E6636C1831A0}"/>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F0E42F15-0E3D-1275-CD57-75C16D594401}"/>
              </a:ext>
            </a:extLst>
          </p:cNvPr>
          <p:cNvSpPr>
            <a:spLocks noGrp="1"/>
          </p:cNvSpPr>
          <p:nvPr>
            <p:ph type="dt" sz="half" idx="10"/>
          </p:nvPr>
        </p:nvSpPr>
        <p:spPr/>
        <p:txBody>
          <a:bodyPr/>
          <a:lstStyle/>
          <a:p>
            <a:fld id="{3CD1D019-6DD6-417F-8C0B-3E6EE2EF7546}" type="datetimeFigureOut">
              <a:rPr lang="fr-FR" smtClean="0"/>
              <a:t>11/09/2025</a:t>
            </a:fld>
            <a:endParaRPr lang="fr-FR"/>
          </a:p>
        </p:txBody>
      </p:sp>
      <p:sp>
        <p:nvSpPr>
          <p:cNvPr id="8" name="Espace réservé du pied de page 7">
            <a:extLst>
              <a:ext uri="{FF2B5EF4-FFF2-40B4-BE49-F238E27FC236}">
                <a16:creationId xmlns:a16="http://schemas.microsoft.com/office/drawing/2014/main" id="{A397673D-BECA-C705-C334-59692DA35B5D}"/>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B1AEAA33-F003-3756-C3D0-BCF5E66A7EE6}"/>
              </a:ext>
            </a:extLst>
          </p:cNvPr>
          <p:cNvSpPr>
            <a:spLocks noGrp="1"/>
          </p:cNvSpPr>
          <p:nvPr>
            <p:ph type="sldNum" sz="quarter" idx="12"/>
          </p:nvPr>
        </p:nvSpPr>
        <p:spPr/>
        <p:txBody>
          <a:bodyPr/>
          <a:lstStyle/>
          <a:p>
            <a:fld id="{902135C5-6190-4BD5-9B37-4A715DB80D9A}" type="slidenum">
              <a:rPr lang="fr-FR" smtClean="0"/>
              <a:t>‹N°›</a:t>
            </a:fld>
            <a:endParaRPr lang="fr-FR"/>
          </a:p>
        </p:txBody>
      </p:sp>
    </p:spTree>
    <p:extLst>
      <p:ext uri="{BB962C8B-B14F-4D97-AF65-F5344CB8AC3E}">
        <p14:creationId xmlns:p14="http://schemas.microsoft.com/office/powerpoint/2010/main" val="1646952667"/>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BCD1BC2-B942-2C0D-98BF-DF0C3B796A16}"/>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FA04F3B1-6DD4-91AC-D53A-CD87870E3F9A}"/>
              </a:ext>
            </a:extLst>
          </p:cNvPr>
          <p:cNvSpPr>
            <a:spLocks noGrp="1"/>
          </p:cNvSpPr>
          <p:nvPr>
            <p:ph type="dt" sz="half" idx="10"/>
          </p:nvPr>
        </p:nvSpPr>
        <p:spPr/>
        <p:txBody>
          <a:bodyPr/>
          <a:lstStyle/>
          <a:p>
            <a:fld id="{3CD1D019-6DD6-417F-8C0B-3E6EE2EF7546}" type="datetimeFigureOut">
              <a:rPr lang="fr-FR" smtClean="0"/>
              <a:t>11/09/2025</a:t>
            </a:fld>
            <a:endParaRPr lang="fr-FR"/>
          </a:p>
        </p:txBody>
      </p:sp>
      <p:sp>
        <p:nvSpPr>
          <p:cNvPr id="4" name="Espace réservé du pied de page 3">
            <a:extLst>
              <a:ext uri="{FF2B5EF4-FFF2-40B4-BE49-F238E27FC236}">
                <a16:creationId xmlns:a16="http://schemas.microsoft.com/office/drawing/2014/main" id="{B96DCE42-7A78-C658-D402-9BB59E59B8C0}"/>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08BCB730-D9B5-77BA-BEBA-FB1B10E59F56}"/>
              </a:ext>
            </a:extLst>
          </p:cNvPr>
          <p:cNvSpPr>
            <a:spLocks noGrp="1"/>
          </p:cNvSpPr>
          <p:nvPr>
            <p:ph type="sldNum" sz="quarter" idx="12"/>
          </p:nvPr>
        </p:nvSpPr>
        <p:spPr/>
        <p:txBody>
          <a:bodyPr/>
          <a:lstStyle/>
          <a:p>
            <a:fld id="{902135C5-6190-4BD5-9B37-4A715DB80D9A}" type="slidenum">
              <a:rPr lang="fr-FR" smtClean="0"/>
              <a:t>‹N°›</a:t>
            </a:fld>
            <a:endParaRPr lang="fr-FR"/>
          </a:p>
        </p:txBody>
      </p:sp>
    </p:spTree>
    <p:extLst>
      <p:ext uri="{BB962C8B-B14F-4D97-AF65-F5344CB8AC3E}">
        <p14:creationId xmlns:p14="http://schemas.microsoft.com/office/powerpoint/2010/main" val="1928736587"/>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0B20B111-59C2-A3F2-43FA-4C4FECAFBBFB}"/>
              </a:ext>
            </a:extLst>
          </p:cNvPr>
          <p:cNvSpPr>
            <a:spLocks noGrp="1"/>
          </p:cNvSpPr>
          <p:nvPr>
            <p:ph type="dt" sz="half" idx="10"/>
          </p:nvPr>
        </p:nvSpPr>
        <p:spPr/>
        <p:txBody>
          <a:bodyPr/>
          <a:lstStyle/>
          <a:p>
            <a:fld id="{3CD1D019-6DD6-417F-8C0B-3E6EE2EF7546}" type="datetimeFigureOut">
              <a:rPr lang="fr-FR" smtClean="0"/>
              <a:t>11/09/2025</a:t>
            </a:fld>
            <a:endParaRPr lang="fr-FR"/>
          </a:p>
        </p:txBody>
      </p:sp>
      <p:sp>
        <p:nvSpPr>
          <p:cNvPr id="3" name="Espace réservé du pied de page 2">
            <a:extLst>
              <a:ext uri="{FF2B5EF4-FFF2-40B4-BE49-F238E27FC236}">
                <a16:creationId xmlns:a16="http://schemas.microsoft.com/office/drawing/2014/main" id="{199E4524-C68D-D1BC-F0E2-EA3D0011796D}"/>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A8F3ACC1-9DDC-4E6E-9FF8-A804692177C6}"/>
              </a:ext>
            </a:extLst>
          </p:cNvPr>
          <p:cNvSpPr>
            <a:spLocks noGrp="1"/>
          </p:cNvSpPr>
          <p:nvPr>
            <p:ph type="sldNum" sz="quarter" idx="12"/>
          </p:nvPr>
        </p:nvSpPr>
        <p:spPr/>
        <p:txBody>
          <a:bodyPr/>
          <a:lstStyle/>
          <a:p>
            <a:fld id="{902135C5-6190-4BD5-9B37-4A715DB80D9A}" type="slidenum">
              <a:rPr lang="fr-FR" smtClean="0"/>
              <a:t>‹N°›</a:t>
            </a:fld>
            <a:endParaRPr lang="fr-FR"/>
          </a:p>
        </p:txBody>
      </p:sp>
    </p:spTree>
    <p:extLst>
      <p:ext uri="{BB962C8B-B14F-4D97-AF65-F5344CB8AC3E}">
        <p14:creationId xmlns:p14="http://schemas.microsoft.com/office/powerpoint/2010/main" val="1040689493"/>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46652B7-0E43-DEC9-9D93-E69CB08322A0}"/>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BFBB6C6F-7355-F02F-D900-DF135DC4CC8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5CDED790-EEC1-7E1C-AB33-5CBE1A45E23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BD7E8A22-0A15-949F-AF29-7E3EC666A411}"/>
              </a:ext>
            </a:extLst>
          </p:cNvPr>
          <p:cNvSpPr>
            <a:spLocks noGrp="1"/>
          </p:cNvSpPr>
          <p:nvPr>
            <p:ph type="dt" sz="half" idx="10"/>
          </p:nvPr>
        </p:nvSpPr>
        <p:spPr/>
        <p:txBody>
          <a:bodyPr/>
          <a:lstStyle/>
          <a:p>
            <a:fld id="{3CD1D019-6DD6-417F-8C0B-3E6EE2EF7546}" type="datetimeFigureOut">
              <a:rPr lang="fr-FR" smtClean="0"/>
              <a:t>11/09/2025</a:t>
            </a:fld>
            <a:endParaRPr lang="fr-FR"/>
          </a:p>
        </p:txBody>
      </p:sp>
      <p:sp>
        <p:nvSpPr>
          <p:cNvPr id="6" name="Espace réservé du pied de page 5">
            <a:extLst>
              <a:ext uri="{FF2B5EF4-FFF2-40B4-BE49-F238E27FC236}">
                <a16:creationId xmlns:a16="http://schemas.microsoft.com/office/drawing/2014/main" id="{3E6D13EE-E4FA-7D24-E708-3743CA4BD3B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C0CB30D-3243-DF78-AA05-F8A3AA24CA18}"/>
              </a:ext>
            </a:extLst>
          </p:cNvPr>
          <p:cNvSpPr>
            <a:spLocks noGrp="1"/>
          </p:cNvSpPr>
          <p:nvPr>
            <p:ph type="sldNum" sz="quarter" idx="12"/>
          </p:nvPr>
        </p:nvSpPr>
        <p:spPr/>
        <p:txBody>
          <a:bodyPr/>
          <a:lstStyle/>
          <a:p>
            <a:fld id="{902135C5-6190-4BD5-9B37-4A715DB80D9A}" type="slidenum">
              <a:rPr lang="fr-FR" smtClean="0"/>
              <a:t>‹N°›</a:t>
            </a:fld>
            <a:endParaRPr lang="fr-FR"/>
          </a:p>
        </p:txBody>
      </p:sp>
    </p:spTree>
    <p:extLst>
      <p:ext uri="{BB962C8B-B14F-4D97-AF65-F5344CB8AC3E}">
        <p14:creationId xmlns:p14="http://schemas.microsoft.com/office/powerpoint/2010/main" val="3063939930"/>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17A24FC-1C9F-7DD7-969A-3D8D744734B7}"/>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0FC5AC11-DF16-5708-C2B0-6E047FA80C2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AC8218F3-E621-4467-658E-FAB254EE7DD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7E2A3C43-7699-CF9B-29E1-43A6DB5C0E7B}"/>
              </a:ext>
            </a:extLst>
          </p:cNvPr>
          <p:cNvSpPr>
            <a:spLocks noGrp="1"/>
          </p:cNvSpPr>
          <p:nvPr>
            <p:ph type="dt" sz="half" idx="10"/>
          </p:nvPr>
        </p:nvSpPr>
        <p:spPr/>
        <p:txBody>
          <a:bodyPr/>
          <a:lstStyle/>
          <a:p>
            <a:fld id="{3CD1D019-6DD6-417F-8C0B-3E6EE2EF7546}" type="datetimeFigureOut">
              <a:rPr lang="fr-FR" smtClean="0"/>
              <a:t>11/09/2025</a:t>
            </a:fld>
            <a:endParaRPr lang="fr-FR"/>
          </a:p>
        </p:txBody>
      </p:sp>
      <p:sp>
        <p:nvSpPr>
          <p:cNvPr id="6" name="Espace réservé du pied de page 5">
            <a:extLst>
              <a:ext uri="{FF2B5EF4-FFF2-40B4-BE49-F238E27FC236}">
                <a16:creationId xmlns:a16="http://schemas.microsoft.com/office/drawing/2014/main" id="{FB2539ED-010F-E3AE-2109-72B3D3A0830B}"/>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554753D-82D7-9E06-D6EE-52702C2F3160}"/>
              </a:ext>
            </a:extLst>
          </p:cNvPr>
          <p:cNvSpPr>
            <a:spLocks noGrp="1"/>
          </p:cNvSpPr>
          <p:nvPr>
            <p:ph type="sldNum" sz="quarter" idx="12"/>
          </p:nvPr>
        </p:nvSpPr>
        <p:spPr/>
        <p:txBody>
          <a:bodyPr/>
          <a:lstStyle/>
          <a:p>
            <a:fld id="{902135C5-6190-4BD5-9B37-4A715DB80D9A}" type="slidenum">
              <a:rPr lang="fr-FR" smtClean="0"/>
              <a:t>‹N°›</a:t>
            </a:fld>
            <a:endParaRPr lang="fr-FR"/>
          </a:p>
        </p:txBody>
      </p:sp>
    </p:spTree>
    <p:extLst>
      <p:ext uri="{BB962C8B-B14F-4D97-AF65-F5344CB8AC3E}">
        <p14:creationId xmlns:p14="http://schemas.microsoft.com/office/powerpoint/2010/main" val="2748640526"/>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035A7EE-925D-595B-9AFF-7FAC8096FB03}"/>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48C22398-D4C9-E5B3-8846-4C3E2B665187}"/>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ADA9DC7-0B00-4E4A-0A57-58B3D33A428F}"/>
              </a:ext>
            </a:extLst>
          </p:cNvPr>
          <p:cNvSpPr>
            <a:spLocks noGrp="1"/>
          </p:cNvSpPr>
          <p:nvPr>
            <p:ph type="dt" sz="half" idx="10"/>
          </p:nvPr>
        </p:nvSpPr>
        <p:spPr/>
        <p:txBody>
          <a:bodyPr/>
          <a:lstStyle/>
          <a:p>
            <a:fld id="{3CD1D019-6DD6-417F-8C0B-3E6EE2EF7546}" type="datetimeFigureOut">
              <a:rPr lang="fr-FR" smtClean="0"/>
              <a:t>11/09/2025</a:t>
            </a:fld>
            <a:endParaRPr lang="fr-FR"/>
          </a:p>
        </p:txBody>
      </p:sp>
      <p:sp>
        <p:nvSpPr>
          <p:cNvPr id="5" name="Espace réservé du pied de page 4">
            <a:extLst>
              <a:ext uri="{FF2B5EF4-FFF2-40B4-BE49-F238E27FC236}">
                <a16:creationId xmlns:a16="http://schemas.microsoft.com/office/drawing/2014/main" id="{3C73D370-B64E-4DD2-B431-F587FF251D0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C1D8145-D623-5C06-3ACE-1B781B98E31D}"/>
              </a:ext>
            </a:extLst>
          </p:cNvPr>
          <p:cNvSpPr>
            <a:spLocks noGrp="1"/>
          </p:cNvSpPr>
          <p:nvPr>
            <p:ph type="sldNum" sz="quarter" idx="12"/>
          </p:nvPr>
        </p:nvSpPr>
        <p:spPr/>
        <p:txBody>
          <a:bodyPr/>
          <a:lstStyle/>
          <a:p>
            <a:fld id="{902135C5-6190-4BD5-9B37-4A715DB80D9A}" type="slidenum">
              <a:rPr lang="fr-FR" smtClean="0"/>
              <a:t>‹N°›</a:t>
            </a:fld>
            <a:endParaRPr lang="fr-FR"/>
          </a:p>
        </p:txBody>
      </p:sp>
    </p:spTree>
    <p:extLst>
      <p:ext uri="{BB962C8B-B14F-4D97-AF65-F5344CB8AC3E}">
        <p14:creationId xmlns:p14="http://schemas.microsoft.com/office/powerpoint/2010/main" val="495551098"/>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1048A52-1510-1486-87CE-14D3DEE2CFC8}"/>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B2ADA5E5-1398-3E66-4225-1577FEE4EC7A}"/>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C5CF925-7BEF-CBCC-8CA9-F2BB16457676}"/>
              </a:ext>
            </a:extLst>
          </p:cNvPr>
          <p:cNvSpPr>
            <a:spLocks noGrp="1"/>
          </p:cNvSpPr>
          <p:nvPr>
            <p:ph type="dt" sz="half" idx="10"/>
          </p:nvPr>
        </p:nvSpPr>
        <p:spPr/>
        <p:txBody>
          <a:bodyPr/>
          <a:lstStyle/>
          <a:p>
            <a:fld id="{3CD1D019-6DD6-417F-8C0B-3E6EE2EF7546}" type="datetimeFigureOut">
              <a:rPr lang="fr-FR" smtClean="0"/>
              <a:t>11/09/2025</a:t>
            </a:fld>
            <a:endParaRPr lang="fr-FR"/>
          </a:p>
        </p:txBody>
      </p:sp>
      <p:sp>
        <p:nvSpPr>
          <p:cNvPr id="5" name="Espace réservé du pied de page 4">
            <a:extLst>
              <a:ext uri="{FF2B5EF4-FFF2-40B4-BE49-F238E27FC236}">
                <a16:creationId xmlns:a16="http://schemas.microsoft.com/office/drawing/2014/main" id="{A425CECD-CA29-19DA-A180-0A1B0AAFC86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4D0A514-691B-AC9C-2E04-FA7CA4779768}"/>
              </a:ext>
            </a:extLst>
          </p:cNvPr>
          <p:cNvSpPr>
            <a:spLocks noGrp="1"/>
          </p:cNvSpPr>
          <p:nvPr>
            <p:ph type="sldNum" sz="quarter" idx="12"/>
          </p:nvPr>
        </p:nvSpPr>
        <p:spPr/>
        <p:txBody>
          <a:bodyPr/>
          <a:lstStyle/>
          <a:p>
            <a:fld id="{902135C5-6190-4BD5-9B37-4A715DB80D9A}" type="slidenum">
              <a:rPr lang="fr-FR" smtClean="0"/>
              <a:t>‹N°›</a:t>
            </a:fld>
            <a:endParaRPr lang="fr-FR"/>
          </a:p>
        </p:txBody>
      </p:sp>
    </p:spTree>
    <p:extLst>
      <p:ext uri="{BB962C8B-B14F-4D97-AF65-F5344CB8AC3E}">
        <p14:creationId xmlns:p14="http://schemas.microsoft.com/office/powerpoint/2010/main" val="2262133556"/>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2C1B0B5-9135-8252-8C84-86D00BBDCE4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6BC2FB75-D36E-BDE4-4D2C-2473676DF11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C10C246-9680-E300-46C6-5DFBFE9E9CC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3CD1D019-6DD6-417F-8C0B-3E6EE2EF7546}" type="datetimeFigureOut">
              <a:rPr lang="fr-FR" smtClean="0"/>
              <a:t>11/09/2025</a:t>
            </a:fld>
            <a:endParaRPr lang="fr-FR"/>
          </a:p>
        </p:txBody>
      </p:sp>
      <p:sp>
        <p:nvSpPr>
          <p:cNvPr id="5" name="Espace réservé du pied de page 4">
            <a:extLst>
              <a:ext uri="{FF2B5EF4-FFF2-40B4-BE49-F238E27FC236}">
                <a16:creationId xmlns:a16="http://schemas.microsoft.com/office/drawing/2014/main" id="{FFA80182-F05C-5B06-B276-F758782C8AC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0D9B310B-66FE-A172-3298-77DEB5CF735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02135C5-6190-4BD5-9B37-4A715DB80D9A}" type="slidenum">
              <a:rPr lang="fr-FR" smtClean="0"/>
              <a:t>‹N°›</a:t>
            </a:fld>
            <a:endParaRPr lang="fr-FR"/>
          </a:p>
        </p:txBody>
      </p:sp>
    </p:spTree>
    <p:extLst>
      <p:ext uri="{BB962C8B-B14F-4D97-AF65-F5344CB8AC3E}">
        <p14:creationId xmlns:p14="http://schemas.microsoft.com/office/powerpoint/2010/main" val="9483998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mc:Choice>
    <mc:Fallback xmlns="">
      <p:transition spd="slow"/>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9BFC2A-404E-D396-09F0-8E14F416E283}"/>
            </a:ext>
          </a:extLst>
        </p:cNvPr>
        <p:cNvGrpSpPr/>
        <p:nvPr/>
      </p:nvGrpSpPr>
      <p:grpSpPr>
        <a:xfrm>
          <a:off x="0" y="0"/>
          <a:ext cx="0" cy="0"/>
          <a:chOff x="0" y="0"/>
          <a:chExt cx="0" cy="0"/>
        </a:xfrm>
      </p:grpSpPr>
      <p:pic>
        <p:nvPicPr>
          <p:cNvPr id="3" name="Image 2" descr="Une image contenant symbole, Emblème, écusson, couronne&#10;&#10;Le contenu généré par l’IA peut être incorrect.">
            <a:extLst>
              <a:ext uri="{FF2B5EF4-FFF2-40B4-BE49-F238E27FC236}">
                <a16:creationId xmlns:a16="http://schemas.microsoft.com/office/drawing/2014/main" id="{F81183C1-7233-B8F8-D4E3-B5F3C6A3785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7944" y="365761"/>
            <a:ext cx="8810203" cy="5940000"/>
          </a:xfrm>
          <a:prstGeom prst="ellipse">
            <a:avLst/>
          </a:prstGeom>
          <a:ln w="63500" cap="rnd">
            <a:solidFill>
              <a:schemeClr val="bg1"/>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CC9A78C9-ACAE-0492-3B85-87CA37D86253}"/>
              </a:ext>
            </a:extLst>
          </p:cNvPr>
          <p:cNvSpPr txBox="1"/>
          <p:nvPr/>
        </p:nvSpPr>
        <p:spPr>
          <a:xfrm>
            <a:off x="4955880" y="6305761"/>
            <a:ext cx="4101737" cy="400110"/>
          </a:xfrm>
          <a:prstGeom prst="rect">
            <a:avLst/>
          </a:prstGeom>
          <a:noFill/>
        </p:spPr>
        <p:txBody>
          <a:bodyPr wrap="square" rtlCol="0">
            <a:spAutoFit/>
          </a:bodyPr>
          <a:lstStyle/>
          <a:p>
            <a:r>
              <a:rPr lang="fr-FR" sz="2000" b="1">
                <a:solidFill>
                  <a:schemeClr val="bg1"/>
                </a:solidFill>
              </a:rPr>
              <a:t>Blason de Marseille</a:t>
            </a:r>
            <a:endParaRPr lang="fr-FR" sz="2000" b="1" dirty="0">
              <a:solidFill>
                <a:schemeClr val="bg1"/>
              </a:solidFill>
            </a:endParaRPr>
          </a:p>
        </p:txBody>
      </p:sp>
      <p:sp>
        <p:nvSpPr>
          <p:cNvPr id="2" name="ZoneTexte 1">
            <a:extLst>
              <a:ext uri="{FF2B5EF4-FFF2-40B4-BE49-F238E27FC236}">
                <a16:creationId xmlns:a16="http://schemas.microsoft.com/office/drawing/2014/main" id="{F22BE7EE-185A-33B3-9145-A258849F3275}"/>
              </a:ext>
            </a:extLst>
          </p:cNvPr>
          <p:cNvSpPr txBox="1"/>
          <p:nvPr/>
        </p:nvSpPr>
        <p:spPr>
          <a:xfrm>
            <a:off x="9666514" y="4809506"/>
            <a:ext cx="2525486" cy="1200329"/>
          </a:xfrm>
          <a:prstGeom prst="rect">
            <a:avLst/>
          </a:prstGeom>
          <a:noFill/>
        </p:spPr>
        <p:txBody>
          <a:bodyPr wrap="square" rtlCol="0">
            <a:spAutoFit/>
          </a:bodyPr>
          <a:lstStyle/>
          <a:p>
            <a:r>
              <a:rPr lang="fr-FR" sz="2400" b="1" dirty="0">
                <a:solidFill>
                  <a:schemeClr val="bg1"/>
                </a:solidFill>
              </a:rPr>
              <a:t>Cliquez Gauche</a:t>
            </a:r>
          </a:p>
          <a:p>
            <a:r>
              <a:rPr lang="fr-FR" sz="2400" b="1" dirty="0">
                <a:solidFill>
                  <a:schemeClr val="bg1"/>
                </a:solidFill>
              </a:rPr>
              <a:t>PPS En Manuel</a:t>
            </a:r>
          </a:p>
          <a:p>
            <a:r>
              <a:rPr lang="fr-FR" sz="2400" b="1" dirty="0">
                <a:solidFill>
                  <a:schemeClr val="bg1"/>
                </a:solidFill>
              </a:rPr>
              <a:t>             Merci</a:t>
            </a:r>
          </a:p>
        </p:txBody>
      </p:sp>
    </p:spTree>
    <p:extLst>
      <p:ext uri="{BB962C8B-B14F-4D97-AF65-F5344CB8AC3E}">
        <p14:creationId xmlns:p14="http://schemas.microsoft.com/office/powerpoint/2010/main" val="859729203"/>
      </p:ext>
    </p:extLst>
  </p:cSld>
  <p:clrMapOvr>
    <a:masterClrMapping/>
  </p:clrMapOvr>
  <mc:AlternateContent xmlns:mc="http://schemas.openxmlformats.org/markup-compatibility/2006" xmlns:p14="http://schemas.microsoft.com/office/powerpoint/2010/main">
    <mc:Choice Requires="p14">
      <p:transition spd="slow" p14:dur="5000">
        <p:sndAc>
          <p:stSnd loop="1">
            <p:snd r:embed="rId2" name="Fernandel - Tout ça c’est Marseille (feat. Paul Bonneau) [From Honoré de Marseille].wav"/>
          </p:stSnd>
        </p:sndAc>
      </p:transition>
    </mc:Choice>
    <mc:Fallback xmlns="">
      <p:transition spd="slow">
        <p:sndAc>
          <p:stSnd loop="1">
            <p:snd r:embed="rId4" name="Fernandel - Tout ça c’est Marseille (feat. Paul Bonneau) [From Honoré de Marseille].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ciel, bâtiment, église&#10;&#10;Le contenu généré par l’IA peut être incorrect.">
            <a:extLst>
              <a:ext uri="{FF2B5EF4-FFF2-40B4-BE49-F238E27FC236}">
                <a16:creationId xmlns:a16="http://schemas.microsoft.com/office/drawing/2014/main" id="{26D10A60-701C-D204-56DF-2DD8085E6F7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03430" y="459000"/>
            <a:ext cx="4453611" cy="5940000"/>
          </a:xfrm>
          <a:prstGeom prst="ellipse">
            <a:avLst/>
          </a:prstGeom>
          <a:ln w="63500" cap="rnd">
            <a:solidFill>
              <a:schemeClr val="bg1"/>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6" name="ZoneTexte 5">
            <a:extLst>
              <a:ext uri="{FF2B5EF4-FFF2-40B4-BE49-F238E27FC236}">
                <a16:creationId xmlns:a16="http://schemas.microsoft.com/office/drawing/2014/main" id="{A9C08BE0-4CAA-4CD4-CDB1-C04DCF699495}"/>
              </a:ext>
            </a:extLst>
          </p:cNvPr>
          <p:cNvSpPr txBox="1"/>
          <p:nvPr/>
        </p:nvSpPr>
        <p:spPr>
          <a:xfrm>
            <a:off x="8057041" y="4049486"/>
            <a:ext cx="3634216" cy="646331"/>
          </a:xfrm>
          <a:prstGeom prst="rect">
            <a:avLst/>
          </a:prstGeom>
          <a:noFill/>
        </p:spPr>
        <p:txBody>
          <a:bodyPr wrap="square" rtlCol="0">
            <a:spAutoFit/>
          </a:bodyPr>
          <a:lstStyle/>
          <a:p>
            <a:r>
              <a:rPr lang="fr-FR" b="1" dirty="0" err="1">
                <a:solidFill>
                  <a:schemeClr val="bg1"/>
                </a:solidFill>
              </a:rPr>
              <a:t>Basilique_Notre-Dame_de_la_Garde</a:t>
            </a:r>
            <a:r>
              <a:rPr lang="fr-FR" b="1" dirty="0">
                <a:solidFill>
                  <a:schemeClr val="bg1"/>
                </a:solidFill>
              </a:rPr>
              <a:t>_(Marseille</a:t>
            </a:r>
          </a:p>
        </p:txBody>
      </p:sp>
      <p:sp>
        <p:nvSpPr>
          <p:cNvPr id="7" name="ZoneTexte 6">
            <a:extLst>
              <a:ext uri="{FF2B5EF4-FFF2-40B4-BE49-F238E27FC236}">
                <a16:creationId xmlns:a16="http://schemas.microsoft.com/office/drawing/2014/main" id="{24BF4D9F-DD59-52E0-551B-0B7D9BA94A90}"/>
              </a:ext>
            </a:extLst>
          </p:cNvPr>
          <p:cNvSpPr txBox="1"/>
          <p:nvPr/>
        </p:nvSpPr>
        <p:spPr>
          <a:xfrm>
            <a:off x="4628607" y="859110"/>
            <a:ext cx="4284617" cy="400110"/>
          </a:xfrm>
          <a:prstGeom prst="rect">
            <a:avLst/>
          </a:prstGeom>
          <a:noFill/>
        </p:spPr>
        <p:txBody>
          <a:bodyPr wrap="square" rtlCol="0">
            <a:spAutoFit/>
          </a:bodyPr>
          <a:lstStyle/>
          <a:p>
            <a:r>
              <a:rPr lang="fr-FR" sz="2000" b="1" dirty="0">
                <a:solidFill>
                  <a:schemeClr val="bg1"/>
                </a:solidFill>
              </a:rPr>
              <a:t>La Ville De Marseille</a:t>
            </a:r>
          </a:p>
        </p:txBody>
      </p:sp>
    </p:spTree>
    <p:extLst>
      <p:ext uri="{BB962C8B-B14F-4D97-AF65-F5344CB8AC3E}">
        <p14:creationId xmlns:p14="http://schemas.microsoft.com/office/powerpoint/2010/main" val="2489890275"/>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D3F683-51CC-9508-1029-CA342D651B08}"/>
            </a:ext>
          </a:extLst>
        </p:cNvPr>
        <p:cNvGrpSpPr/>
        <p:nvPr/>
      </p:nvGrpSpPr>
      <p:grpSpPr>
        <a:xfrm>
          <a:off x="0" y="0"/>
          <a:ext cx="0" cy="0"/>
          <a:chOff x="0" y="0"/>
          <a:chExt cx="0" cy="0"/>
        </a:xfrm>
      </p:grpSpPr>
      <p:sp>
        <p:nvSpPr>
          <p:cNvPr id="2" name="ZoneTexte 1">
            <a:extLst>
              <a:ext uri="{FF2B5EF4-FFF2-40B4-BE49-F238E27FC236}">
                <a16:creationId xmlns:a16="http://schemas.microsoft.com/office/drawing/2014/main" id="{6DFA5185-F716-2FB7-209F-2FB6CA6D8DB3}"/>
              </a:ext>
            </a:extLst>
          </p:cNvPr>
          <p:cNvSpPr txBox="1"/>
          <p:nvPr/>
        </p:nvSpPr>
        <p:spPr>
          <a:xfrm>
            <a:off x="285008" y="391886"/>
            <a:ext cx="11637818" cy="6247864"/>
          </a:xfrm>
          <a:prstGeom prst="rect">
            <a:avLst/>
          </a:prstGeom>
          <a:noFill/>
        </p:spPr>
        <p:txBody>
          <a:bodyPr wrap="square" rtlCol="0">
            <a:spAutoFit/>
          </a:bodyPr>
          <a:lstStyle/>
          <a:p>
            <a:r>
              <a:rPr lang="fr-FR" sz="4000" b="1">
                <a:solidFill>
                  <a:schemeClr val="bg1"/>
                </a:solidFill>
              </a:rPr>
              <a:t>Fondée vers 600 av. J.-C. par des marins et des marchands grecs originaires de Phocée (d'où son appellation de « cité phocéenne ») sous le nom de Μασσαλία / Massalía, Marseille est depuis l'Antiquité un important port de commerce et de passage. Elle connaît un essor commercial considérable pendant la période coloniale et plus particulièrement au cours du XIXe siècle, devenant une ville industrielle et négociante prospère[2].</a:t>
            </a:r>
            <a:endParaRPr lang="fr-FR" sz="4000" b="1" dirty="0">
              <a:solidFill>
                <a:schemeClr val="bg1"/>
              </a:solidFill>
            </a:endParaRPr>
          </a:p>
        </p:txBody>
      </p:sp>
    </p:spTree>
    <p:extLst>
      <p:ext uri="{BB962C8B-B14F-4D97-AF65-F5344CB8AC3E}">
        <p14:creationId xmlns:p14="http://schemas.microsoft.com/office/powerpoint/2010/main" val="250135007"/>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4B1752-702B-F508-E997-528041BBAAA4}"/>
            </a:ext>
          </a:extLst>
        </p:cNvPr>
        <p:cNvGrpSpPr/>
        <p:nvPr/>
      </p:nvGrpSpPr>
      <p:grpSpPr>
        <a:xfrm>
          <a:off x="0" y="0"/>
          <a:ext cx="0" cy="0"/>
          <a:chOff x="0" y="0"/>
          <a:chExt cx="0" cy="0"/>
        </a:xfrm>
      </p:grpSpPr>
      <p:pic>
        <p:nvPicPr>
          <p:cNvPr id="5" name="Image 4" descr="Une image contenant plein air, ciel, bâtiment, Architecture classique&#10;&#10;Le contenu généré par l’IA peut être incorrect.">
            <a:extLst>
              <a:ext uri="{FF2B5EF4-FFF2-40B4-BE49-F238E27FC236}">
                <a16:creationId xmlns:a16="http://schemas.microsoft.com/office/drawing/2014/main" id="{DE6D18B3-EF4A-A88A-E364-CB1EB7AA7BF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79362" y="531825"/>
            <a:ext cx="8633276" cy="576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EB5C8CEB-5243-E1D0-F6BE-067DD6CD3F1D}"/>
              </a:ext>
            </a:extLst>
          </p:cNvPr>
          <p:cNvSpPr txBox="1"/>
          <p:nvPr/>
        </p:nvSpPr>
        <p:spPr>
          <a:xfrm>
            <a:off x="4862196" y="6291825"/>
            <a:ext cx="8879929" cy="400110"/>
          </a:xfrm>
          <a:prstGeom prst="rect">
            <a:avLst/>
          </a:prstGeom>
          <a:noFill/>
        </p:spPr>
        <p:txBody>
          <a:bodyPr wrap="square" rtlCol="0">
            <a:spAutoFit/>
          </a:bodyPr>
          <a:lstStyle/>
          <a:p>
            <a:r>
              <a:rPr lang="fr-FR" sz="2000" b="1" dirty="0">
                <a:solidFill>
                  <a:schemeClr val="bg1"/>
                </a:solidFill>
              </a:rPr>
              <a:t>France - Marseille</a:t>
            </a:r>
          </a:p>
        </p:txBody>
      </p:sp>
    </p:spTree>
    <p:extLst>
      <p:ext uri="{BB962C8B-B14F-4D97-AF65-F5344CB8AC3E}">
        <p14:creationId xmlns:p14="http://schemas.microsoft.com/office/powerpoint/2010/main" val="934130528"/>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28DC3A-1765-20DB-8E4F-63C59BECB96F}"/>
            </a:ext>
          </a:extLst>
        </p:cNvPr>
        <p:cNvGrpSpPr/>
        <p:nvPr/>
      </p:nvGrpSpPr>
      <p:grpSpPr>
        <a:xfrm>
          <a:off x="0" y="0"/>
          <a:ext cx="0" cy="0"/>
          <a:chOff x="0" y="0"/>
          <a:chExt cx="0" cy="0"/>
        </a:xfrm>
      </p:grpSpPr>
      <p:pic>
        <p:nvPicPr>
          <p:cNvPr id="3" name="Image 2" descr="Une image contenant plein air, bâtiment, nuage, ciel&#10;&#10;Le contenu généré par l’IA peut être incorrect.">
            <a:extLst>
              <a:ext uri="{FF2B5EF4-FFF2-40B4-BE49-F238E27FC236}">
                <a16:creationId xmlns:a16="http://schemas.microsoft.com/office/drawing/2014/main" id="{1D85CCEA-C132-7CD1-A274-5824CF101AE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39258" y="352697"/>
            <a:ext cx="8913484" cy="594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36807817-1C52-945A-3CEA-26427BC44A62}"/>
              </a:ext>
            </a:extLst>
          </p:cNvPr>
          <p:cNvSpPr txBox="1"/>
          <p:nvPr/>
        </p:nvSpPr>
        <p:spPr>
          <a:xfrm>
            <a:off x="4976948" y="6305248"/>
            <a:ext cx="7759338" cy="400110"/>
          </a:xfrm>
          <a:prstGeom prst="rect">
            <a:avLst/>
          </a:prstGeom>
          <a:noFill/>
        </p:spPr>
        <p:txBody>
          <a:bodyPr wrap="square" rtlCol="0">
            <a:spAutoFit/>
          </a:bodyPr>
          <a:lstStyle/>
          <a:p>
            <a:r>
              <a:rPr lang="fr-FR" sz="2000" b="1">
                <a:solidFill>
                  <a:schemeClr val="bg1"/>
                </a:solidFill>
              </a:rPr>
              <a:t>Stade Vélodrome</a:t>
            </a:r>
            <a:endParaRPr lang="fr-FR" sz="2000" b="1" dirty="0">
              <a:solidFill>
                <a:schemeClr val="bg1"/>
              </a:solidFill>
            </a:endParaRPr>
          </a:p>
        </p:txBody>
      </p:sp>
    </p:spTree>
    <p:extLst>
      <p:ext uri="{BB962C8B-B14F-4D97-AF65-F5344CB8AC3E}">
        <p14:creationId xmlns:p14="http://schemas.microsoft.com/office/powerpoint/2010/main" val="1478186900"/>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5F5945-9E03-2837-5DED-9733B60AA370}"/>
            </a:ext>
          </a:extLst>
        </p:cNvPr>
        <p:cNvGrpSpPr/>
        <p:nvPr/>
      </p:nvGrpSpPr>
      <p:grpSpPr>
        <a:xfrm>
          <a:off x="0" y="0"/>
          <a:ext cx="0" cy="0"/>
          <a:chOff x="0" y="0"/>
          <a:chExt cx="0" cy="0"/>
        </a:xfrm>
      </p:grpSpPr>
      <p:pic>
        <p:nvPicPr>
          <p:cNvPr id="3" name="Image 2" descr="Une image contenant panorama, plein air, ciel, bâtiment&#10;&#10;Le contenu généré par l’IA peut être incorrect.">
            <a:extLst>
              <a:ext uri="{FF2B5EF4-FFF2-40B4-BE49-F238E27FC236}">
                <a16:creationId xmlns:a16="http://schemas.microsoft.com/office/drawing/2014/main" id="{1374E02B-5E21-1AA7-D8D8-9C40BC3E3AA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2000" y="2160107"/>
            <a:ext cx="10908000" cy="2340675"/>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D37CB553-FAA6-F60F-2863-9DA8DECA81BA}"/>
              </a:ext>
            </a:extLst>
          </p:cNvPr>
          <p:cNvSpPr txBox="1"/>
          <p:nvPr/>
        </p:nvSpPr>
        <p:spPr>
          <a:xfrm>
            <a:off x="3291840" y="4622460"/>
            <a:ext cx="6884126" cy="400110"/>
          </a:xfrm>
          <a:prstGeom prst="rect">
            <a:avLst/>
          </a:prstGeom>
          <a:noFill/>
        </p:spPr>
        <p:txBody>
          <a:bodyPr wrap="square" rtlCol="0">
            <a:spAutoFit/>
          </a:bodyPr>
          <a:lstStyle/>
          <a:p>
            <a:r>
              <a:rPr lang="fr-FR" sz="2000" b="1">
                <a:solidFill>
                  <a:schemeClr val="bg1"/>
                </a:solidFill>
              </a:rPr>
              <a:t>Marseille panorama from Palais du Pharo</a:t>
            </a:r>
            <a:endParaRPr lang="fr-FR" sz="2000" b="1" dirty="0">
              <a:solidFill>
                <a:schemeClr val="bg1"/>
              </a:solidFill>
            </a:endParaRPr>
          </a:p>
        </p:txBody>
      </p:sp>
    </p:spTree>
    <p:extLst>
      <p:ext uri="{BB962C8B-B14F-4D97-AF65-F5344CB8AC3E}">
        <p14:creationId xmlns:p14="http://schemas.microsoft.com/office/powerpoint/2010/main" val="1034855719"/>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4B3DE2-48E0-1CCD-41B6-5E2507A7E894}"/>
            </a:ext>
          </a:extLst>
        </p:cNvPr>
        <p:cNvGrpSpPr/>
        <p:nvPr/>
      </p:nvGrpSpPr>
      <p:grpSpPr>
        <a:xfrm>
          <a:off x="0" y="0"/>
          <a:ext cx="0" cy="0"/>
          <a:chOff x="0" y="0"/>
          <a:chExt cx="0" cy="0"/>
        </a:xfrm>
      </p:grpSpPr>
      <p:pic>
        <p:nvPicPr>
          <p:cNvPr id="3" name="Image 2" descr="Une image contenant plein air, ciel, plage, sol&#10;&#10;Le contenu généré par l’IA peut être incorrect.">
            <a:extLst>
              <a:ext uri="{FF2B5EF4-FFF2-40B4-BE49-F238E27FC236}">
                <a16:creationId xmlns:a16="http://schemas.microsoft.com/office/drawing/2014/main" id="{A6B48048-F79B-B82E-DC9C-46FBF8B79AF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28795" y="459000"/>
            <a:ext cx="8934410" cy="594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911A4794-45BE-9CE5-9355-704A6934FA3C}"/>
              </a:ext>
            </a:extLst>
          </p:cNvPr>
          <p:cNvSpPr txBox="1"/>
          <p:nvPr/>
        </p:nvSpPr>
        <p:spPr>
          <a:xfrm>
            <a:off x="3526971" y="5998890"/>
            <a:ext cx="7932717" cy="400110"/>
          </a:xfrm>
          <a:prstGeom prst="rect">
            <a:avLst/>
          </a:prstGeom>
          <a:noFill/>
        </p:spPr>
        <p:txBody>
          <a:bodyPr wrap="square" rtlCol="0">
            <a:spAutoFit/>
          </a:bodyPr>
          <a:lstStyle/>
          <a:p>
            <a:r>
              <a:rPr lang="fr-FR" sz="2000" b="1">
                <a:solidFill>
                  <a:schemeClr val="bg1"/>
                </a:solidFill>
              </a:rPr>
              <a:t>Des kitesurfeurs sur les plages du Prado.</a:t>
            </a:r>
            <a:endParaRPr lang="fr-FR" sz="2000" b="1" dirty="0">
              <a:solidFill>
                <a:schemeClr val="bg1"/>
              </a:solidFill>
            </a:endParaRPr>
          </a:p>
        </p:txBody>
      </p:sp>
    </p:spTree>
    <p:extLst>
      <p:ext uri="{BB962C8B-B14F-4D97-AF65-F5344CB8AC3E}">
        <p14:creationId xmlns:p14="http://schemas.microsoft.com/office/powerpoint/2010/main" val="892313524"/>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5DF4C5-9A1C-4321-DA94-D263CA76B986}"/>
            </a:ext>
          </a:extLst>
        </p:cNvPr>
        <p:cNvGrpSpPr/>
        <p:nvPr/>
      </p:nvGrpSpPr>
      <p:grpSpPr>
        <a:xfrm>
          <a:off x="0" y="0"/>
          <a:ext cx="0" cy="0"/>
          <a:chOff x="0" y="0"/>
          <a:chExt cx="0" cy="0"/>
        </a:xfrm>
      </p:grpSpPr>
      <p:pic>
        <p:nvPicPr>
          <p:cNvPr id="3" name="Image 2" descr="Une image contenant ciel, plein air, eau, brouillard&#10;&#10;Le contenu généré par l’IA peut être incorrect.">
            <a:extLst>
              <a:ext uri="{FF2B5EF4-FFF2-40B4-BE49-F238E27FC236}">
                <a16:creationId xmlns:a16="http://schemas.microsoft.com/office/drawing/2014/main" id="{40B479E9-2A4F-BED0-A351-0CC65967CE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39248" y="459000"/>
            <a:ext cx="8913504" cy="594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F386D9AE-57B6-BFC4-997F-5107A7368E84}"/>
              </a:ext>
            </a:extLst>
          </p:cNvPr>
          <p:cNvSpPr txBox="1"/>
          <p:nvPr/>
        </p:nvSpPr>
        <p:spPr>
          <a:xfrm>
            <a:off x="3237552" y="5998890"/>
            <a:ext cx="7315200" cy="400110"/>
          </a:xfrm>
          <a:prstGeom prst="rect">
            <a:avLst/>
          </a:prstGeom>
          <a:noFill/>
        </p:spPr>
        <p:txBody>
          <a:bodyPr wrap="square" rtlCol="0">
            <a:spAutoFit/>
          </a:bodyPr>
          <a:lstStyle/>
          <a:p>
            <a:r>
              <a:rPr lang="fr-FR" sz="2000" b="1">
                <a:solidFill>
                  <a:schemeClr val="bg1"/>
                </a:solidFill>
              </a:rPr>
              <a:t>Mistral sur l’archipel du Frioul et le château d'If.</a:t>
            </a:r>
            <a:endParaRPr lang="fr-FR" sz="2000" b="1" dirty="0">
              <a:solidFill>
                <a:schemeClr val="bg1"/>
              </a:solidFill>
            </a:endParaRPr>
          </a:p>
        </p:txBody>
      </p:sp>
    </p:spTree>
    <p:extLst>
      <p:ext uri="{BB962C8B-B14F-4D97-AF65-F5344CB8AC3E}">
        <p14:creationId xmlns:p14="http://schemas.microsoft.com/office/powerpoint/2010/main" val="873863543"/>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7183F8-5C94-CA87-6041-955B6C1298B5}"/>
            </a:ext>
          </a:extLst>
        </p:cNvPr>
        <p:cNvGrpSpPr/>
        <p:nvPr/>
      </p:nvGrpSpPr>
      <p:grpSpPr>
        <a:xfrm>
          <a:off x="0" y="0"/>
          <a:ext cx="0" cy="0"/>
          <a:chOff x="0" y="0"/>
          <a:chExt cx="0" cy="0"/>
        </a:xfrm>
      </p:grpSpPr>
      <p:pic>
        <p:nvPicPr>
          <p:cNvPr id="3" name="Image 2" descr="Une image contenant plein air, herbe, arbre, ciel&#10;&#10;Le contenu généré par l’IA peut être incorrect.">
            <a:extLst>
              <a:ext uri="{FF2B5EF4-FFF2-40B4-BE49-F238E27FC236}">
                <a16:creationId xmlns:a16="http://schemas.microsoft.com/office/drawing/2014/main" id="{4C99B01B-B7E3-C597-7A4F-77880986508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36000" y="459000"/>
            <a:ext cx="7920000" cy="594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B5832F9E-4BE7-938D-9A1A-9FC4570F5BA7}"/>
              </a:ext>
            </a:extLst>
          </p:cNvPr>
          <p:cNvSpPr txBox="1"/>
          <p:nvPr/>
        </p:nvSpPr>
        <p:spPr>
          <a:xfrm>
            <a:off x="5047013" y="5998890"/>
            <a:ext cx="4809506" cy="400110"/>
          </a:xfrm>
          <a:prstGeom prst="rect">
            <a:avLst/>
          </a:prstGeom>
          <a:noFill/>
        </p:spPr>
        <p:txBody>
          <a:bodyPr wrap="square" rtlCol="0">
            <a:spAutoFit/>
          </a:bodyPr>
          <a:lstStyle/>
          <a:p>
            <a:r>
              <a:rPr lang="fr-FR" sz="2000" b="1">
                <a:solidFill>
                  <a:schemeClr val="bg1"/>
                </a:solidFill>
              </a:rPr>
              <a:t>Le parc Borély.</a:t>
            </a:r>
            <a:endParaRPr lang="fr-FR" sz="2000" b="1" dirty="0">
              <a:solidFill>
                <a:schemeClr val="bg1"/>
              </a:solidFill>
            </a:endParaRPr>
          </a:p>
        </p:txBody>
      </p:sp>
    </p:spTree>
    <p:extLst>
      <p:ext uri="{BB962C8B-B14F-4D97-AF65-F5344CB8AC3E}">
        <p14:creationId xmlns:p14="http://schemas.microsoft.com/office/powerpoint/2010/main" val="3830695879"/>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FAC97A-6B7C-080F-9DBB-4731D56D3427}"/>
            </a:ext>
          </a:extLst>
        </p:cNvPr>
        <p:cNvGrpSpPr/>
        <p:nvPr/>
      </p:nvGrpSpPr>
      <p:grpSpPr>
        <a:xfrm>
          <a:off x="0" y="0"/>
          <a:ext cx="0" cy="0"/>
          <a:chOff x="0" y="0"/>
          <a:chExt cx="0" cy="0"/>
        </a:xfrm>
      </p:grpSpPr>
      <p:pic>
        <p:nvPicPr>
          <p:cNvPr id="3" name="Image 2" descr="Une image contenant plein air, arbre, ciel, plante&#10;&#10;Le contenu généré par l’IA peut être incorrect.">
            <a:extLst>
              <a:ext uri="{FF2B5EF4-FFF2-40B4-BE49-F238E27FC236}">
                <a16:creationId xmlns:a16="http://schemas.microsoft.com/office/drawing/2014/main" id="{53BB7D01-0D5C-4D91-0ACC-6B455912E82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09351" y="639000"/>
            <a:ext cx="8373297" cy="558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45352D2E-8DC1-00A6-F4C5-0DE7A46127F6}"/>
              </a:ext>
            </a:extLst>
          </p:cNvPr>
          <p:cNvSpPr txBox="1"/>
          <p:nvPr/>
        </p:nvSpPr>
        <p:spPr>
          <a:xfrm>
            <a:off x="4286992" y="5818890"/>
            <a:ext cx="4619502" cy="400110"/>
          </a:xfrm>
          <a:prstGeom prst="rect">
            <a:avLst/>
          </a:prstGeom>
          <a:noFill/>
        </p:spPr>
        <p:txBody>
          <a:bodyPr wrap="square" rtlCol="0">
            <a:spAutoFit/>
          </a:bodyPr>
          <a:lstStyle/>
          <a:p>
            <a:r>
              <a:rPr lang="fr-FR" sz="2000" b="1"/>
              <a:t>Campagne_Pastré_à_Marseille</a:t>
            </a:r>
            <a:endParaRPr lang="fr-FR" sz="2000" b="1" dirty="0"/>
          </a:p>
        </p:txBody>
      </p:sp>
    </p:spTree>
    <p:extLst>
      <p:ext uri="{BB962C8B-B14F-4D97-AF65-F5344CB8AC3E}">
        <p14:creationId xmlns:p14="http://schemas.microsoft.com/office/powerpoint/2010/main" val="1505029630"/>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E76689-5BEB-DDD0-547E-63CF0DA3B23E}"/>
            </a:ext>
          </a:extLst>
        </p:cNvPr>
        <p:cNvGrpSpPr/>
        <p:nvPr/>
      </p:nvGrpSpPr>
      <p:grpSpPr>
        <a:xfrm>
          <a:off x="0" y="0"/>
          <a:ext cx="0" cy="0"/>
          <a:chOff x="0" y="0"/>
          <a:chExt cx="0" cy="0"/>
        </a:xfrm>
      </p:grpSpPr>
      <p:pic>
        <p:nvPicPr>
          <p:cNvPr id="3" name="Image 2" descr="Une image contenant plein air, arbre, ciel, bâtiment&#10;&#10;Le contenu généré par l’IA peut être incorrect.">
            <a:extLst>
              <a:ext uri="{FF2B5EF4-FFF2-40B4-BE49-F238E27FC236}">
                <a16:creationId xmlns:a16="http://schemas.microsoft.com/office/drawing/2014/main" id="{B2DF1E3A-1E48-0A9A-2E3E-C4EA853A314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05676" y="459000"/>
            <a:ext cx="9580647" cy="594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79437674-2A4D-B4F4-F100-A2A3CD0A2129}"/>
              </a:ext>
            </a:extLst>
          </p:cNvPr>
          <p:cNvSpPr txBox="1"/>
          <p:nvPr/>
        </p:nvSpPr>
        <p:spPr>
          <a:xfrm>
            <a:off x="4310742" y="5998890"/>
            <a:ext cx="5082639" cy="400110"/>
          </a:xfrm>
          <a:prstGeom prst="rect">
            <a:avLst/>
          </a:prstGeom>
          <a:noFill/>
        </p:spPr>
        <p:txBody>
          <a:bodyPr wrap="square" rtlCol="0">
            <a:spAutoFit/>
          </a:bodyPr>
          <a:lstStyle/>
          <a:p>
            <a:r>
              <a:rPr lang="fr-FR" sz="2000" b="1">
                <a:solidFill>
                  <a:schemeClr val="bg1"/>
                </a:solidFill>
              </a:rPr>
              <a:t>Le parc du 26e Centenaire.</a:t>
            </a:r>
            <a:endParaRPr lang="fr-FR" sz="2000" b="1" dirty="0">
              <a:solidFill>
                <a:schemeClr val="bg1"/>
              </a:solidFill>
            </a:endParaRPr>
          </a:p>
        </p:txBody>
      </p:sp>
    </p:spTree>
    <p:extLst>
      <p:ext uri="{BB962C8B-B14F-4D97-AF65-F5344CB8AC3E}">
        <p14:creationId xmlns:p14="http://schemas.microsoft.com/office/powerpoint/2010/main" val="2561259390"/>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C7665C-8A9F-A7F2-B569-CDA4B001A5E4}"/>
            </a:ext>
          </a:extLst>
        </p:cNvPr>
        <p:cNvGrpSpPr/>
        <p:nvPr/>
      </p:nvGrpSpPr>
      <p:grpSpPr>
        <a:xfrm>
          <a:off x="0" y="0"/>
          <a:ext cx="0" cy="0"/>
          <a:chOff x="0" y="0"/>
          <a:chExt cx="0" cy="0"/>
        </a:xfrm>
      </p:grpSpPr>
      <p:pic>
        <p:nvPicPr>
          <p:cNvPr id="3" name="Image 2" descr="Une image contenant plein air, rive, nature, plage&#10;&#10;Le contenu généré par l’IA peut être incorrect.">
            <a:extLst>
              <a:ext uri="{FF2B5EF4-FFF2-40B4-BE49-F238E27FC236}">
                <a16:creationId xmlns:a16="http://schemas.microsoft.com/office/drawing/2014/main" id="{C9270B04-D5F2-FC8C-B3C6-D81474E147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5759" y="459000"/>
            <a:ext cx="10540481" cy="594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7832C6B-11C9-943C-EDC6-7E35A9370D1C}"/>
              </a:ext>
            </a:extLst>
          </p:cNvPr>
          <p:cNvSpPr txBox="1"/>
          <p:nvPr/>
        </p:nvSpPr>
        <p:spPr>
          <a:xfrm>
            <a:off x="7950955" y="6067391"/>
            <a:ext cx="4241045" cy="400110"/>
          </a:xfrm>
          <a:prstGeom prst="rect">
            <a:avLst/>
          </a:prstGeom>
          <a:noFill/>
        </p:spPr>
        <p:txBody>
          <a:bodyPr wrap="square" rtlCol="0">
            <a:spAutoFit/>
          </a:bodyPr>
          <a:lstStyle/>
          <a:p>
            <a:r>
              <a:rPr lang="fr-FR" sz="2000" b="1">
                <a:solidFill>
                  <a:schemeClr val="bg1"/>
                </a:solidFill>
              </a:rPr>
              <a:t>Le parc balnéaire du Prado.</a:t>
            </a:r>
            <a:endParaRPr lang="fr-FR" sz="2000" b="1" dirty="0">
              <a:solidFill>
                <a:schemeClr val="bg1"/>
              </a:solidFill>
            </a:endParaRPr>
          </a:p>
        </p:txBody>
      </p:sp>
    </p:spTree>
    <p:extLst>
      <p:ext uri="{BB962C8B-B14F-4D97-AF65-F5344CB8AC3E}">
        <p14:creationId xmlns:p14="http://schemas.microsoft.com/office/powerpoint/2010/main" val="3074252387"/>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BE2A69-CC0A-EFF0-A7A6-8FD94624B8C2}"/>
            </a:ext>
          </a:extLst>
        </p:cNvPr>
        <p:cNvGrpSpPr/>
        <p:nvPr/>
      </p:nvGrpSpPr>
      <p:grpSpPr>
        <a:xfrm>
          <a:off x="0" y="0"/>
          <a:ext cx="0" cy="0"/>
          <a:chOff x="0" y="0"/>
          <a:chExt cx="0" cy="0"/>
        </a:xfrm>
      </p:grpSpPr>
      <p:pic>
        <p:nvPicPr>
          <p:cNvPr id="3" name="Image 2" descr="Une image contenant plein air, nature, ciel, montagne&#10;&#10;Le contenu généré par l’IA peut être incorrect.">
            <a:extLst>
              <a:ext uri="{FF2B5EF4-FFF2-40B4-BE49-F238E27FC236}">
                <a16:creationId xmlns:a16="http://schemas.microsoft.com/office/drawing/2014/main" id="{FD1C1E23-8F02-0C3A-828C-BE40DDF4C34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50256" y="368147"/>
            <a:ext cx="6691487" cy="594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3A9EF6E5-0BDA-D1DA-2C45-015ADFAF2A3C}"/>
              </a:ext>
            </a:extLst>
          </p:cNvPr>
          <p:cNvSpPr txBox="1"/>
          <p:nvPr/>
        </p:nvSpPr>
        <p:spPr>
          <a:xfrm>
            <a:off x="4247407" y="6289798"/>
            <a:ext cx="7944593" cy="400110"/>
          </a:xfrm>
          <a:prstGeom prst="rect">
            <a:avLst/>
          </a:prstGeom>
          <a:noFill/>
        </p:spPr>
        <p:txBody>
          <a:bodyPr wrap="square" rtlCol="0">
            <a:spAutoFit/>
          </a:bodyPr>
          <a:lstStyle/>
          <a:p>
            <a:r>
              <a:rPr lang="fr-FR" sz="2000" b="1">
                <a:solidFill>
                  <a:schemeClr val="bg1"/>
                </a:solidFill>
              </a:rPr>
              <a:t>La calanque de Callelongue.</a:t>
            </a:r>
            <a:endParaRPr lang="fr-FR" sz="2000" b="1" dirty="0">
              <a:solidFill>
                <a:schemeClr val="bg1"/>
              </a:solidFill>
            </a:endParaRPr>
          </a:p>
        </p:txBody>
      </p:sp>
    </p:spTree>
    <p:extLst>
      <p:ext uri="{BB962C8B-B14F-4D97-AF65-F5344CB8AC3E}">
        <p14:creationId xmlns:p14="http://schemas.microsoft.com/office/powerpoint/2010/main" val="1551588"/>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536CE5-ECDC-EF5C-9341-3B5DD7936194}"/>
            </a:ext>
          </a:extLst>
        </p:cNvPr>
        <p:cNvGrpSpPr/>
        <p:nvPr/>
      </p:nvGrpSpPr>
      <p:grpSpPr>
        <a:xfrm>
          <a:off x="0" y="0"/>
          <a:ext cx="0" cy="0"/>
          <a:chOff x="0" y="0"/>
          <a:chExt cx="0" cy="0"/>
        </a:xfrm>
      </p:grpSpPr>
      <p:pic>
        <p:nvPicPr>
          <p:cNvPr id="3" name="Image 2" descr="Une image contenant plein air, nature, rive, Reliefs côtiers et océaniques&#10;&#10;Le contenu généré par l’IA peut être incorrect.">
            <a:extLst>
              <a:ext uri="{FF2B5EF4-FFF2-40B4-BE49-F238E27FC236}">
                <a16:creationId xmlns:a16="http://schemas.microsoft.com/office/drawing/2014/main" id="{EFFE9137-F98A-09CC-DF29-1979FD5C7AA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39245" y="459000"/>
            <a:ext cx="8913509" cy="594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85410689-9788-7956-BFC2-EF2A5E0F21DB}"/>
              </a:ext>
            </a:extLst>
          </p:cNvPr>
          <p:cNvSpPr txBox="1"/>
          <p:nvPr/>
        </p:nvSpPr>
        <p:spPr>
          <a:xfrm>
            <a:off x="6768934" y="459000"/>
            <a:ext cx="4322619" cy="400110"/>
          </a:xfrm>
          <a:prstGeom prst="rect">
            <a:avLst/>
          </a:prstGeom>
          <a:noFill/>
        </p:spPr>
        <p:txBody>
          <a:bodyPr wrap="square" rtlCol="0">
            <a:spAutoFit/>
          </a:bodyPr>
          <a:lstStyle/>
          <a:p>
            <a:r>
              <a:rPr lang="fr-FR" sz="2000" b="1" dirty="0"/>
              <a:t>La calanque de Marseilleveyre.</a:t>
            </a:r>
          </a:p>
        </p:txBody>
      </p:sp>
    </p:spTree>
    <p:extLst>
      <p:ext uri="{BB962C8B-B14F-4D97-AF65-F5344CB8AC3E}">
        <p14:creationId xmlns:p14="http://schemas.microsoft.com/office/powerpoint/2010/main" val="2725503096"/>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A39E77-E718-DC0C-F0AF-AED2EF4BFAD9}"/>
            </a:ext>
          </a:extLst>
        </p:cNvPr>
        <p:cNvGrpSpPr/>
        <p:nvPr/>
      </p:nvGrpSpPr>
      <p:grpSpPr>
        <a:xfrm>
          <a:off x="0" y="0"/>
          <a:ext cx="0" cy="0"/>
          <a:chOff x="0" y="0"/>
          <a:chExt cx="0" cy="0"/>
        </a:xfrm>
      </p:grpSpPr>
      <p:pic>
        <p:nvPicPr>
          <p:cNvPr id="3" name="Image 2" descr="Une image contenant nature, plein air, eau, montagne&#10;&#10;Le contenu généré par l’IA peut être incorrect.">
            <a:extLst>
              <a:ext uri="{FF2B5EF4-FFF2-40B4-BE49-F238E27FC236}">
                <a16:creationId xmlns:a16="http://schemas.microsoft.com/office/drawing/2014/main" id="{2A96B737-FB79-4E94-C0B9-C9D042905A0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39249" y="459000"/>
            <a:ext cx="8913501" cy="594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E9EB24B6-BB5F-C1CC-E885-D4DDA5A783BD}"/>
              </a:ext>
            </a:extLst>
          </p:cNvPr>
          <p:cNvSpPr txBox="1"/>
          <p:nvPr/>
        </p:nvSpPr>
        <p:spPr>
          <a:xfrm>
            <a:off x="4524499" y="6384813"/>
            <a:ext cx="5937663" cy="400110"/>
          </a:xfrm>
          <a:prstGeom prst="rect">
            <a:avLst/>
          </a:prstGeom>
          <a:noFill/>
        </p:spPr>
        <p:txBody>
          <a:bodyPr wrap="square" rtlCol="0">
            <a:spAutoFit/>
          </a:bodyPr>
          <a:lstStyle/>
          <a:p>
            <a:r>
              <a:rPr lang="fr-FR" sz="2000" b="1">
                <a:solidFill>
                  <a:schemeClr val="bg1"/>
                </a:solidFill>
              </a:rPr>
              <a:t>La calanque de Morgiou.</a:t>
            </a:r>
            <a:endParaRPr lang="fr-FR" sz="2000" b="1" dirty="0">
              <a:solidFill>
                <a:schemeClr val="bg1"/>
              </a:solidFill>
            </a:endParaRPr>
          </a:p>
        </p:txBody>
      </p:sp>
    </p:spTree>
    <p:extLst>
      <p:ext uri="{BB962C8B-B14F-4D97-AF65-F5344CB8AC3E}">
        <p14:creationId xmlns:p14="http://schemas.microsoft.com/office/powerpoint/2010/main" val="1368096607"/>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EC4DCF-D166-2F14-3ED4-19E2F0405C30}"/>
            </a:ext>
          </a:extLst>
        </p:cNvPr>
        <p:cNvGrpSpPr/>
        <p:nvPr/>
      </p:nvGrpSpPr>
      <p:grpSpPr>
        <a:xfrm>
          <a:off x="0" y="0"/>
          <a:ext cx="0" cy="0"/>
          <a:chOff x="0" y="0"/>
          <a:chExt cx="0" cy="0"/>
        </a:xfrm>
      </p:grpSpPr>
      <p:pic>
        <p:nvPicPr>
          <p:cNvPr id="3" name="Image 2" descr="Une image contenant nature, plein air, montagne, paysage&#10;&#10;Le contenu généré par l’IA peut être incorrect.">
            <a:extLst>
              <a:ext uri="{FF2B5EF4-FFF2-40B4-BE49-F238E27FC236}">
                <a16:creationId xmlns:a16="http://schemas.microsoft.com/office/drawing/2014/main" id="{552FBC53-7AD2-28A4-66F2-6AFA4C4C4B3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27730" y="459000"/>
            <a:ext cx="7936540" cy="594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D0880CAE-5BD5-BE8E-A470-C2972BF0266D}"/>
              </a:ext>
            </a:extLst>
          </p:cNvPr>
          <p:cNvSpPr txBox="1"/>
          <p:nvPr/>
        </p:nvSpPr>
        <p:spPr>
          <a:xfrm>
            <a:off x="4726379" y="417462"/>
            <a:ext cx="4061361" cy="400110"/>
          </a:xfrm>
          <a:prstGeom prst="rect">
            <a:avLst/>
          </a:prstGeom>
          <a:noFill/>
        </p:spPr>
        <p:txBody>
          <a:bodyPr wrap="square" rtlCol="0">
            <a:spAutoFit/>
          </a:bodyPr>
          <a:lstStyle/>
          <a:p>
            <a:r>
              <a:rPr lang="fr-FR" sz="2000" b="1"/>
              <a:t>La calanque de Sugiton.</a:t>
            </a:r>
            <a:endParaRPr lang="fr-FR" sz="2000" b="1" dirty="0"/>
          </a:p>
        </p:txBody>
      </p:sp>
    </p:spTree>
    <p:extLst>
      <p:ext uri="{BB962C8B-B14F-4D97-AF65-F5344CB8AC3E}">
        <p14:creationId xmlns:p14="http://schemas.microsoft.com/office/powerpoint/2010/main" val="3333524691"/>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279F87-B4E5-CDB8-3917-A8F50272D2E9}"/>
            </a:ext>
          </a:extLst>
        </p:cNvPr>
        <p:cNvGrpSpPr/>
        <p:nvPr/>
      </p:nvGrpSpPr>
      <p:grpSpPr>
        <a:xfrm>
          <a:off x="0" y="0"/>
          <a:ext cx="0" cy="0"/>
          <a:chOff x="0" y="0"/>
          <a:chExt cx="0" cy="0"/>
        </a:xfrm>
      </p:grpSpPr>
      <p:pic>
        <p:nvPicPr>
          <p:cNvPr id="3" name="Image 2" descr="Une image contenant plein air, nature, montagne, paysage&#10;&#10;Le contenu généré par l’IA peut être incorrect.">
            <a:extLst>
              <a:ext uri="{FF2B5EF4-FFF2-40B4-BE49-F238E27FC236}">
                <a16:creationId xmlns:a16="http://schemas.microsoft.com/office/drawing/2014/main" id="{6261B28B-96DA-2FE5-D0B5-D1F128D122B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05778" y="459000"/>
            <a:ext cx="7580443" cy="594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98D6A629-8616-B9FE-A565-7FB7EBB9F8A4}"/>
              </a:ext>
            </a:extLst>
          </p:cNvPr>
          <p:cNvSpPr txBox="1"/>
          <p:nvPr/>
        </p:nvSpPr>
        <p:spPr>
          <a:xfrm>
            <a:off x="6982691" y="5998890"/>
            <a:ext cx="3728852" cy="400110"/>
          </a:xfrm>
          <a:prstGeom prst="rect">
            <a:avLst/>
          </a:prstGeom>
          <a:noFill/>
        </p:spPr>
        <p:txBody>
          <a:bodyPr wrap="square" rtlCol="0">
            <a:spAutoFit/>
          </a:bodyPr>
          <a:lstStyle/>
          <a:p>
            <a:r>
              <a:rPr lang="fr-FR" sz="2000" b="1">
                <a:solidFill>
                  <a:schemeClr val="bg1"/>
                </a:solidFill>
              </a:rPr>
              <a:t>La calanque d'En-Vau.</a:t>
            </a:r>
            <a:endParaRPr lang="fr-FR" sz="2000" b="1" dirty="0">
              <a:solidFill>
                <a:schemeClr val="bg1"/>
              </a:solidFill>
            </a:endParaRPr>
          </a:p>
        </p:txBody>
      </p:sp>
    </p:spTree>
    <p:extLst>
      <p:ext uri="{BB962C8B-B14F-4D97-AF65-F5344CB8AC3E}">
        <p14:creationId xmlns:p14="http://schemas.microsoft.com/office/powerpoint/2010/main" val="599706443"/>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7075D8-AB33-4A43-48A5-701C255F72D8}"/>
            </a:ext>
          </a:extLst>
        </p:cNvPr>
        <p:cNvGrpSpPr/>
        <p:nvPr/>
      </p:nvGrpSpPr>
      <p:grpSpPr>
        <a:xfrm>
          <a:off x="0" y="0"/>
          <a:ext cx="0" cy="0"/>
          <a:chOff x="0" y="0"/>
          <a:chExt cx="0" cy="0"/>
        </a:xfrm>
      </p:grpSpPr>
      <p:pic>
        <p:nvPicPr>
          <p:cNvPr id="3" name="Image 2" descr="Une image contenant plein air, arbre, montagne, eau&#10;&#10;Le contenu généré par l’IA peut être incorrect.">
            <a:extLst>
              <a:ext uri="{FF2B5EF4-FFF2-40B4-BE49-F238E27FC236}">
                <a16:creationId xmlns:a16="http://schemas.microsoft.com/office/drawing/2014/main" id="{D7CE5FD6-8031-FAA1-8FAF-F9F340389C6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22668" y="561485"/>
            <a:ext cx="8913472" cy="594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EE3A4725-8573-2698-5157-5C42AC2FFC8A}"/>
              </a:ext>
            </a:extLst>
          </p:cNvPr>
          <p:cNvSpPr txBox="1"/>
          <p:nvPr/>
        </p:nvSpPr>
        <p:spPr>
          <a:xfrm>
            <a:off x="4928259" y="563004"/>
            <a:ext cx="4572000" cy="400110"/>
          </a:xfrm>
          <a:prstGeom prst="rect">
            <a:avLst/>
          </a:prstGeom>
          <a:noFill/>
        </p:spPr>
        <p:txBody>
          <a:bodyPr wrap="square" rtlCol="0">
            <a:spAutoFit/>
          </a:bodyPr>
          <a:lstStyle/>
          <a:p>
            <a:r>
              <a:rPr lang="fr-FR" sz="2000" b="1" dirty="0"/>
              <a:t>La calanque de Port-Pin.</a:t>
            </a:r>
          </a:p>
        </p:txBody>
      </p:sp>
    </p:spTree>
    <p:extLst>
      <p:ext uri="{BB962C8B-B14F-4D97-AF65-F5344CB8AC3E}">
        <p14:creationId xmlns:p14="http://schemas.microsoft.com/office/powerpoint/2010/main" val="248317649"/>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A86C61-670A-9AFC-3386-9FF1A1680735}"/>
            </a:ext>
          </a:extLst>
        </p:cNvPr>
        <p:cNvGrpSpPr/>
        <p:nvPr/>
      </p:nvGrpSpPr>
      <p:grpSpPr>
        <a:xfrm>
          <a:off x="0" y="0"/>
          <a:ext cx="0" cy="0"/>
          <a:chOff x="0" y="0"/>
          <a:chExt cx="0" cy="0"/>
        </a:xfrm>
      </p:grpSpPr>
      <p:pic>
        <p:nvPicPr>
          <p:cNvPr id="3" name="Image 2" descr="Une image contenant plein air, eau, arbre, rivière&#10;&#10;Le contenu généré par l’IA peut être incorrect.">
            <a:extLst>
              <a:ext uri="{FF2B5EF4-FFF2-40B4-BE49-F238E27FC236}">
                <a16:creationId xmlns:a16="http://schemas.microsoft.com/office/drawing/2014/main" id="{6D80F4AB-0F24-28F1-B10B-6318BBB4D3D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41000" y="459000"/>
            <a:ext cx="8910000" cy="594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91C2451C-0B4C-3B65-CC33-215BC03A6F78}"/>
              </a:ext>
            </a:extLst>
          </p:cNvPr>
          <p:cNvSpPr txBox="1"/>
          <p:nvPr/>
        </p:nvSpPr>
        <p:spPr>
          <a:xfrm>
            <a:off x="4476997" y="6055516"/>
            <a:ext cx="4013860" cy="400110"/>
          </a:xfrm>
          <a:prstGeom prst="rect">
            <a:avLst/>
          </a:prstGeom>
          <a:noFill/>
        </p:spPr>
        <p:txBody>
          <a:bodyPr wrap="square" rtlCol="0">
            <a:spAutoFit/>
          </a:bodyPr>
          <a:lstStyle/>
          <a:p>
            <a:r>
              <a:rPr lang="fr-FR" sz="2000" b="1">
                <a:solidFill>
                  <a:schemeClr val="bg1"/>
                </a:solidFill>
              </a:rPr>
              <a:t>La calanque de Port-Miou.</a:t>
            </a:r>
            <a:endParaRPr lang="fr-FR" sz="2000" b="1" dirty="0">
              <a:solidFill>
                <a:schemeClr val="bg1"/>
              </a:solidFill>
            </a:endParaRPr>
          </a:p>
        </p:txBody>
      </p:sp>
    </p:spTree>
    <p:extLst>
      <p:ext uri="{BB962C8B-B14F-4D97-AF65-F5344CB8AC3E}">
        <p14:creationId xmlns:p14="http://schemas.microsoft.com/office/powerpoint/2010/main" val="1327049043"/>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462CC3-B151-FA92-6353-0179B08B7BC2}"/>
            </a:ext>
          </a:extLst>
        </p:cNvPr>
        <p:cNvGrpSpPr/>
        <p:nvPr/>
      </p:nvGrpSpPr>
      <p:grpSpPr>
        <a:xfrm>
          <a:off x="0" y="0"/>
          <a:ext cx="0" cy="0"/>
          <a:chOff x="0" y="0"/>
          <a:chExt cx="0" cy="0"/>
        </a:xfrm>
      </p:grpSpPr>
      <p:pic>
        <p:nvPicPr>
          <p:cNvPr id="3" name="Image 2" descr="Une image contenant plein air, arbre, bâtiment, ciel&#10;&#10;Le contenu généré par l’IA peut être incorrect.">
            <a:extLst>
              <a:ext uri="{FF2B5EF4-FFF2-40B4-BE49-F238E27FC236}">
                <a16:creationId xmlns:a16="http://schemas.microsoft.com/office/drawing/2014/main" id="{FEC4F54A-6127-03D7-9675-AA3005DE5D8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36000" y="320634"/>
            <a:ext cx="7920000" cy="594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9326C296-346B-989E-1E8F-F23890D495E5}"/>
              </a:ext>
            </a:extLst>
          </p:cNvPr>
          <p:cNvSpPr txBox="1"/>
          <p:nvPr/>
        </p:nvSpPr>
        <p:spPr>
          <a:xfrm>
            <a:off x="4203864" y="6260634"/>
            <a:ext cx="7232073" cy="400110"/>
          </a:xfrm>
          <a:prstGeom prst="rect">
            <a:avLst/>
          </a:prstGeom>
          <a:noFill/>
        </p:spPr>
        <p:txBody>
          <a:bodyPr wrap="square" rtlCol="0">
            <a:spAutoFit/>
          </a:bodyPr>
          <a:lstStyle/>
          <a:p>
            <a:r>
              <a:rPr lang="fr-FR" sz="2000" b="1">
                <a:solidFill>
                  <a:schemeClr val="bg1"/>
                </a:solidFill>
              </a:rPr>
              <a:t>Vue d'une partie du centre-ville.</a:t>
            </a:r>
            <a:endParaRPr lang="fr-FR" sz="2000" b="1" dirty="0">
              <a:solidFill>
                <a:schemeClr val="bg1"/>
              </a:solidFill>
            </a:endParaRPr>
          </a:p>
        </p:txBody>
      </p:sp>
    </p:spTree>
    <p:extLst>
      <p:ext uri="{BB962C8B-B14F-4D97-AF65-F5344CB8AC3E}">
        <p14:creationId xmlns:p14="http://schemas.microsoft.com/office/powerpoint/2010/main" val="765755525"/>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F57932-7A0C-6957-FF03-43C7D1B16EA5}"/>
            </a:ext>
          </a:extLst>
        </p:cNvPr>
        <p:cNvGrpSpPr/>
        <p:nvPr/>
      </p:nvGrpSpPr>
      <p:grpSpPr>
        <a:xfrm>
          <a:off x="0" y="0"/>
          <a:ext cx="0" cy="0"/>
          <a:chOff x="0" y="0"/>
          <a:chExt cx="0" cy="0"/>
        </a:xfrm>
      </p:grpSpPr>
      <p:pic>
        <p:nvPicPr>
          <p:cNvPr id="3" name="Image 2" descr="Une image contenant véhicule, bâtiment, plein air, transports en commun&#10;&#10;Le contenu généré par l’IA peut être incorrect.">
            <a:extLst>
              <a:ext uri="{FF2B5EF4-FFF2-40B4-BE49-F238E27FC236}">
                <a16:creationId xmlns:a16="http://schemas.microsoft.com/office/drawing/2014/main" id="{B9058DF7-5EB4-63A6-E553-ED557673AFD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54047" y="368163"/>
            <a:ext cx="9083906" cy="594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3C511DBD-CE7F-9F6E-4E73-C5C08264D85C}"/>
              </a:ext>
            </a:extLst>
          </p:cNvPr>
          <p:cNvSpPr txBox="1"/>
          <p:nvPr/>
        </p:nvSpPr>
        <p:spPr>
          <a:xfrm>
            <a:off x="4108862" y="6308163"/>
            <a:ext cx="7006441" cy="400110"/>
          </a:xfrm>
          <a:prstGeom prst="rect">
            <a:avLst/>
          </a:prstGeom>
          <a:noFill/>
        </p:spPr>
        <p:txBody>
          <a:bodyPr wrap="square" rtlCol="0">
            <a:spAutoFit/>
          </a:bodyPr>
          <a:lstStyle/>
          <a:p>
            <a:r>
              <a:rPr lang="fr-FR" sz="2000" b="1">
                <a:solidFill>
                  <a:schemeClr val="bg1"/>
                </a:solidFill>
              </a:rPr>
              <a:t>La rue de la République réhabilitée.</a:t>
            </a:r>
            <a:endParaRPr lang="fr-FR" sz="2000" b="1" dirty="0">
              <a:solidFill>
                <a:schemeClr val="bg1"/>
              </a:solidFill>
            </a:endParaRPr>
          </a:p>
        </p:txBody>
      </p:sp>
    </p:spTree>
    <p:extLst>
      <p:ext uri="{BB962C8B-B14F-4D97-AF65-F5344CB8AC3E}">
        <p14:creationId xmlns:p14="http://schemas.microsoft.com/office/powerpoint/2010/main" val="666349408"/>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ED4ED8-47E2-3163-1147-44CDA4F07A48}"/>
            </a:ext>
          </a:extLst>
        </p:cNvPr>
        <p:cNvGrpSpPr/>
        <p:nvPr/>
      </p:nvGrpSpPr>
      <p:grpSpPr>
        <a:xfrm>
          <a:off x="0" y="0"/>
          <a:ext cx="0" cy="0"/>
          <a:chOff x="0" y="0"/>
          <a:chExt cx="0" cy="0"/>
        </a:xfrm>
      </p:grpSpPr>
      <p:pic>
        <p:nvPicPr>
          <p:cNvPr id="3" name="Image 2" descr="Une image contenant plein air, ciel, eau, nature&#10;&#10;Le contenu généré par l’IA peut être incorrect.">
            <a:extLst>
              <a:ext uri="{FF2B5EF4-FFF2-40B4-BE49-F238E27FC236}">
                <a16:creationId xmlns:a16="http://schemas.microsoft.com/office/drawing/2014/main" id="{F15DF0F8-CB0F-D972-9CA2-6B0ED0F3850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36000" y="459000"/>
            <a:ext cx="7920000" cy="594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9272211A-08FA-6131-0CB4-05FD01BA0286}"/>
              </a:ext>
            </a:extLst>
          </p:cNvPr>
          <p:cNvSpPr txBox="1"/>
          <p:nvPr/>
        </p:nvSpPr>
        <p:spPr>
          <a:xfrm>
            <a:off x="4845133" y="6377049"/>
            <a:ext cx="6757060" cy="400110"/>
          </a:xfrm>
          <a:prstGeom prst="rect">
            <a:avLst/>
          </a:prstGeom>
          <a:noFill/>
        </p:spPr>
        <p:txBody>
          <a:bodyPr wrap="square" rtlCol="0">
            <a:spAutoFit/>
          </a:bodyPr>
          <a:lstStyle/>
          <a:p>
            <a:r>
              <a:rPr lang="fr-FR" sz="2000" b="1">
                <a:solidFill>
                  <a:schemeClr val="bg1"/>
                </a:solidFill>
              </a:rPr>
              <a:t>Marseille-corniche</a:t>
            </a:r>
            <a:endParaRPr lang="fr-FR" sz="2000" b="1" dirty="0">
              <a:solidFill>
                <a:schemeClr val="bg1"/>
              </a:solidFill>
            </a:endParaRPr>
          </a:p>
        </p:txBody>
      </p:sp>
    </p:spTree>
    <p:extLst>
      <p:ext uri="{BB962C8B-B14F-4D97-AF65-F5344CB8AC3E}">
        <p14:creationId xmlns:p14="http://schemas.microsoft.com/office/powerpoint/2010/main" val="2306687681"/>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3B8322-1F8D-FACD-C216-DB052D8F930E}"/>
            </a:ext>
          </a:extLst>
        </p:cNvPr>
        <p:cNvGrpSpPr/>
        <p:nvPr/>
      </p:nvGrpSpPr>
      <p:grpSpPr>
        <a:xfrm>
          <a:off x="0" y="0"/>
          <a:ext cx="0" cy="0"/>
          <a:chOff x="0" y="0"/>
          <a:chExt cx="0" cy="0"/>
        </a:xfrm>
      </p:grpSpPr>
      <p:pic>
        <p:nvPicPr>
          <p:cNvPr id="3" name="Image 2" descr="Une image contenant plein air, arbre, véhicule, Véhicule terrestre&#10;&#10;Le contenu généré par l’IA peut être incorrect.">
            <a:extLst>
              <a:ext uri="{FF2B5EF4-FFF2-40B4-BE49-F238E27FC236}">
                <a16:creationId xmlns:a16="http://schemas.microsoft.com/office/drawing/2014/main" id="{517F2B18-0C03-06AB-72B2-22F5B0221D8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36000" y="459000"/>
            <a:ext cx="7920000" cy="594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E2606DE-7CFF-6150-C531-F9BB5E44AE89}"/>
              </a:ext>
            </a:extLst>
          </p:cNvPr>
          <p:cNvSpPr txBox="1"/>
          <p:nvPr/>
        </p:nvSpPr>
        <p:spPr>
          <a:xfrm>
            <a:off x="2280063" y="5998890"/>
            <a:ext cx="4393870" cy="400110"/>
          </a:xfrm>
          <a:prstGeom prst="rect">
            <a:avLst/>
          </a:prstGeom>
          <a:noFill/>
        </p:spPr>
        <p:txBody>
          <a:bodyPr wrap="square" rtlCol="0">
            <a:spAutoFit/>
          </a:bodyPr>
          <a:lstStyle/>
          <a:p>
            <a:r>
              <a:rPr lang="fr-FR" sz="2000" b="1" dirty="0">
                <a:solidFill>
                  <a:schemeClr val="bg1"/>
                </a:solidFill>
              </a:rPr>
              <a:t>Marseille_-_Tramway_-_Canebière</a:t>
            </a:r>
          </a:p>
        </p:txBody>
      </p:sp>
    </p:spTree>
    <p:extLst>
      <p:ext uri="{BB962C8B-B14F-4D97-AF65-F5344CB8AC3E}">
        <p14:creationId xmlns:p14="http://schemas.microsoft.com/office/powerpoint/2010/main" val="1779625715"/>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FF1340-C34F-2EE0-BDC4-4743DAD30132}"/>
            </a:ext>
          </a:extLst>
        </p:cNvPr>
        <p:cNvGrpSpPr/>
        <p:nvPr/>
      </p:nvGrpSpPr>
      <p:grpSpPr>
        <a:xfrm>
          <a:off x="0" y="0"/>
          <a:ext cx="0" cy="0"/>
          <a:chOff x="0" y="0"/>
          <a:chExt cx="0" cy="0"/>
        </a:xfrm>
      </p:grpSpPr>
      <p:pic>
        <p:nvPicPr>
          <p:cNvPr id="3" name="Image 2" descr="Une image contenant train, piste, acier, Station de métro&#10;&#10;Le contenu généré par l’IA peut être incorrect.">
            <a:extLst>
              <a:ext uri="{FF2B5EF4-FFF2-40B4-BE49-F238E27FC236}">
                <a16:creationId xmlns:a16="http://schemas.microsoft.com/office/drawing/2014/main" id="{7DB1A71E-625E-6273-8F7D-B6CA3E99D17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24644" y="368135"/>
            <a:ext cx="7920000" cy="594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86E96C5-80D9-4E56-0E4C-258C798900FB}"/>
              </a:ext>
            </a:extLst>
          </p:cNvPr>
          <p:cNvSpPr txBox="1"/>
          <p:nvPr/>
        </p:nvSpPr>
        <p:spPr>
          <a:xfrm>
            <a:off x="4049485" y="6373449"/>
            <a:ext cx="8752114" cy="400110"/>
          </a:xfrm>
          <a:prstGeom prst="rect">
            <a:avLst/>
          </a:prstGeom>
          <a:noFill/>
        </p:spPr>
        <p:txBody>
          <a:bodyPr wrap="square" rtlCol="0">
            <a:spAutoFit/>
          </a:bodyPr>
          <a:lstStyle/>
          <a:p>
            <a:r>
              <a:rPr lang="fr-FR" sz="2000" b="1" dirty="0">
                <a:solidFill>
                  <a:schemeClr val="bg1"/>
                </a:solidFill>
              </a:rPr>
              <a:t>Marseille_-_Métro_-_Saint-Barnabé</a:t>
            </a:r>
          </a:p>
        </p:txBody>
      </p:sp>
    </p:spTree>
    <p:extLst>
      <p:ext uri="{BB962C8B-B14F-4D97-AF65-F5344CB8AC3E}">
        <p14:creationId xmlns:p14="http://schemas.microsoft.com/office/powerpoint/2010/main" val="2431327972"/>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381241-0F34-7316-3FE8-6D00E09819FA}"/>
            </a:ext>
          </a:extLst>
        </p:cNvPr>
        <p:cNvGrpSpPr/>
        <p:nvPr/>
      </p:nvGrpSpPr>
      <p:grpSpPr>
        <a:xfrm>
          <a:off x="0" y="0"/>
          <a:ext cx="0" cy="0"/>
          <a:chOff x="0" y="0"/>
          <a:chExt cx="0" cy="0"/>
        </a:xfrm>
      </p:grpSpPr>
      <p:pic>
        <p:nvPicPr>
          <p:cNvPr id="3" name="Image 2" descr="Une image contenant plein air, ciel, quai, bateau&#10;&#10;Le contenu généré par l’IA peut être incorrect.">
            <a:extLst>
              <a:ext uri="{FF2B5EF4-FFF2-40B4-BE49-F238E27FC236}">
                <a16:creationId xmlns:a16="http://schemas.microsoft.com/office/drawing/2014/main" id="{F975F943-CA19-EEB5-FB75-63DCBCEF23E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39248" y="356279"/>
            <a:ext cx="8913503" cy="594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E392D181-1B6E-9E72-367D-5133787C92B3}"/>
              </a:ext>
            </a:extLst>
          </p:cNvPr>
          <p:cNvSpPr txBox="1"/>
          <p:nvPr/>
        </p:nvSpPr>
        <p:spPr>
          <a:xfrm>
            <a:off x="2090057" y="6301666"/>
            <a:ext cx="9619013" cy="400110"/>
          </a:xfrm>
          <a:prstGeom prst="rect">
            <a:avLst/>
          </a:prstGeom>
          <a:noFill/>
        </p:spPr>
        <p:txBody>
          <a:bodyPr wrap="square" rtlCol="0">
            <a:spAutoFit/>
          </a:bodyPr>
          <a:lstStyle/>
          <a:p>
            <a:r>
              <a:rPr lang="fr-FR" sz="2000" b="1">
                <a:solidFill>
                  <a:schemeClr val="bg1"/>
                </a:solidFill>
              </a:rPr>
              <a:t> L'appontement pour le ferry, dans le Vieux-Port de Marseille (France)</a:t>
            </a:r>
            <a:endParaRPr lang="fr-FR" sz="2000" b="1" dirty="0">
              <a:solidFill>
                <a:schemeClr val="bg1"/>
              </a:solidFill>
            </a:endParaRPr>
          </a:p>
        </p:txBody>
      </p:sp>
    </p:spTree>
    <p:extLst>
      <p:ext uri="{BB962C8B-B14F-4D97-AF65-F5344CB8AC3E}">
        <p14:creationId xmlns:p14="http://schemas.microsoft.com/office/powerpoint/2010/main" val="317748353"/>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A7DE15-DC82-FF89-8487-E51B52862E45}"/>
            </a:ext>
          </a:extLst>
        </p:cNvPr>
        <p:cNvGrpSpPr/>
        <p:nvPr/>
      </p:nvGrpSpPr>
      <p:grpSpPr>
        <a:xfrm>
          <a:off x="0" y="0"/>
          <a:ext cx="0" cy="0"/>
          <a:chOff x="0" y="0"/>
          <a:chExt cx="0" cy="0"/>
        </a:xfrm>
      </p:grpSpPr>
      <p:pic>
        <p:nvPicPr>
          <p:cNvPr id="3" name="Image 2" descr="Une image contenant plein air, ciel, bâtiment, repère&#10;&#10;Le contenu généré par l’IA peut être incorrect.">
            <a:extLst>
              <a:ext uri="{FF2B5EF4-FFF2-40B4-BE49-F238E27FC236}">
                <a16:creationId xmlns:a16="http://schemas.microsoft.com/office/drawing/2014/main" id="{520B3895-A7F4-DB92-0690-546952D418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24644" y="332509"/>
            <a:ext cx="7920000" cy="594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28DAF17-CD2C-74BF-67B0-BC2BDC000B09}"/>
              </a:ext>
            </a:extLst>
          </p:cNvPr>
          <p:cNvSpPr txBox="1"/>
          <p:nvPr/>
        </p:nvSpPr>
        <p:spPr>
          <a:xfrm>
            <a:off x="3574473" y="6272509"/>
            <a:ext cx="8942119" cy="400110"/>
          </a:xfrm>
          <a:prstGeom prst="rect">
            <a:avLst/>
          </a:prstGeom>
          <a:noFill/>
        </p:spPr>
        <p:txBody>
          <a:bodyPr wrap="square" rtlCol="0">
            <a:spAutoFit/>
          </a:bodyPr>
          <a:lstStyle/>
          <a:p>
            <a:r>
              <a:rPr lang="fr-FR" sz="2000" b="1">
                <a:solidFill>
                  <a:schemeClr val="bg1"/>
                </a:solidFill>
              </a:rPr>
              <a:t>La façade de la gare de Marseille-Saint-Charles.</a:t>
            </a:r>
            <a:endParaRPr lang="fr-FR" sz="2000" b="1" dirty="0">
              <a:solidFill>
                <a:schemeClr val="bg1"/>
              </a:solidFill>
            </a:endParaRPr>
          </a:p>
        </p:txBody>
      </p:sp>
    </p:spTree>
    <p:extLst>
      <p:ext uri="{BB962C8B-B14F-4D97-AF65-F5344CB8AC3E}">
        <p14:creationId xmlns:p14="http://schemas.microsoft.com/office/powerpoint/2010/main" val="239557233"/>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E20762-7F67-D573-D763-A97B63EF48A2}"/>
            </a:ext>
          </a:extLst>
        </p:cNvPr>
        <p:cNvGrpSpPr/>
        <p:nvPr/>
      </p:nvGrpSpPr>
      <p:grpSpPr>
        <a:xfrm>
          <a:off x="0" y="0"/>
          <a:ext cx="0" cy="0"/>
          <a:chOff x="0" y="0"/>
          <a:chExt cx="0" cy="0"/>
        </a:xfrm>
      </p:grpSpPr>
      <p:pic>
        <p:nvPicPr>
          <p:cNvPr id="3" name="Image 2" descr="Une image contenant bâtiment, panorama, plein air, eau&#10;&#10;Le contenu généré par l’IA peut être incorrect.">
            <a:extLst>
              <a:ext uri="{FF2B5EF4-FFF2-40B4-BE49-F238E27FC236}">
                <a16:creationId xmlns:a16="http://schemas.microsoft.com/office/drawing/2014/main" id="{570A5AA0-E886-FDFC-B854-C283A29447A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8539" y="1953000"/>
            <a:ext cx="10754922" cy="2952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96EBFBE-B479-3E8D-1AE8-BEF11AFE471C}"/>
              </a:ext>
            </a:extLst>
          </p:cNvPr>
          <p:cNvSpPr txBox="1"/>
          <p:nvPr/>
        </p:nvSpPr>
        <p:spPr>
          <a:xfrm>
            <a:off x="3594265" y="5001337"/>
            <a:ext cx="8597735" cy="400110"/>
          </a:xfrm>
          <a:prstGeom prst="rect">
            <a:avLst/>
          </a:prstGeom>
          <a:noFill/>
        </p:spPr>
        <p:txBody>
          <a:bodyPr wrap="square" rtlCol="0">
            <a:spAutoFit/>
          </a:bodyPr>
          <a:lstStyle/>
          <a:p>
            <a:r>
              <a:rPr lang="fr-FR" sz="2000" b="1">
                <a:solidFill>
                  <a:schemeClr val="bg1"/>
                </a:solidFill>
              </a:rPr>
              <a:t>Le Vieux-Port, vu depuis le parc du Pharo.</a:t>
            </a:r>
            <a:endParaRPr lang="fr-FR" sz="2000" b="1" dirty="0">
              <a:solidFill>
                <a:schemeClr val="bg1"/>
              </a:solidFill>
            </a:endParaRPr>
          </a:p>
        </p:txBody>
      </p:sp>
    </p:spTree>
    <p:extLst>
      <p:ext uri="{BB962C8B-B14F-4D97-AF65-F5344CB8AC3E}">
        <p14:creationId xmlns:p14="http://schemas.microsoft.com/office/powerpoint/2010/main" val="3341379563"/>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51CBFF-8C7D-80C6-49DE-38F0914CEACB}"/>
            </a:ext>
          </a:extLst>
        </p:cNvPr>
        <p:cNvGrpSpPr/>
        <p:nvPr/>
      </p:nvGrpSpPr>
      <p:grpSpPr>
        <a:xfrm>
          <a:off x="0" y="0"/>
          <a:ext cx="0" cy="0"/>
          <a:chOff x="0" y="0"/>
          <a:chExt cx="0" cy="0"/>
        </a:xfrm>
      </p:grpSpPr>
      <p:pic>
        <p:nvPicPr>
          <p:cNvPr id="3" name="Image 2" descr="Une image contenant plein air, ciel, Photographie aérienne, bâtiment&#10;&#10;Le contenu généré par l’IA peut être incorrect.">
            <a:extLst>
              <a:ext uri="{FF2B5EF4-FFF2-40B4-BE49-F238E27FC236}">
                <a16:creationId xmlns:a16="http://schemas.microsoft.com/office/drawing/2014/main" id="{3BFFD522-BCBC-D83C-BC5F-865EC4F90D9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2382" y="1544667"/>
            <a:ext cx="11067236" cy="396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213D19E6-5B0B-8ECF-36A5-0F5C28277227}"/>
              </a:ext>
            </a:extLst>
          </p:cNvPr>
          <p:cNvSpPr txBox="1"/>
          <p:nvPr/>
        </p:nvSpPr>
        <p:spPr>
          <a:xfrm>
            <a:off x="4132613" y="5547602"/>
            <a:ext cx="10177153" cy="400110"/>
          </a:xfrm>
          <a:prstGeom prst="rect">
            <a:avLst/>
          </a:prstGeom>
          <a:noFill/>
        </p:spPr>
        <p:txBody>
          <a:bodyPr wrap="square" rtlCol="0">
            <a:spAutoFit/>
          </a:bodyPr>
          <a:lstStyle/>
          <a:p>
            <a:r>
              <a:rPr lang="fr-FR" sz="2000" b="1">
                <a:solidFill>
                  <a:schemeClr val="bg1"/>
                </a:solidFill>
              </a:rPr>
              <a:t>Vue panoramique du Vieux-Port.</a:t>
            </a:r>
            <a:endParaRPr lang="fr-FR" sz="2000" b="1" dirty="0">
              <a:solidFill>
                <a:schemeClr val="bg1"/>
              </a:solidFill>
            </a:endParaRPr>
          </a:p>
        </p:txBody>
      </p:sp>
    </p:spTree>
    <p:extLst>
      <p:ext uri="{BB962C8B-B14F-4D97-AF65-F5344CB8AC3E}">
        <p14:creationId xmlns:p14="http://schemas.microsoft.com/office/powerpoint/2010/main" val="2035856960"/>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755B55-F723-73A0-BB12-F6F86012D007}"/>
            </a:ext>
          </a:extLst>
        </p:cNvPr>
        <p:cNvGrpSpPr/>
        <p:nvPr/>
      </p:nvGrpSpPr>
      <p:grpSpPr>
        <a:xfrm>
          <a:off x="0" y="0"/>
          <a:ext cx="0" cy="0"/>
          <a:chOff x="0" y="0"/>
          <a:chExt cx="0" cy="0"/>
        </a:xfrm>
      </p:grpSpPr>
      <p:pic>
        <p:nvPicPr>
          <p:cNvPr id="3" name="Image 2" descr="Une image contenant plein air, bâtiment, Photographie aérienne, eau&#10;&#10;Le contenu généré par l’IA peut être incorrect.">
            <a:extLst>
              <a:ext uri="{FF2B5EF4-FFF2-40B4-BE49-F238E27FC236}">
                <a16:creationId xmlns:a16="http://schemas.microsoft.com/office/drawing/2014/main" id="{95A914B0-41EC-336E-92D6-E4635E0D880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39244" y="375873"/>
            <a:ext cx="8913512" cy="594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B8F6A39B-C17E-DE00-4169-15B76095E0B1}"/>
              </a:ext>
            </a:extLst>
          </p:cNvPr>
          <p:cNvSpPr txBox="1"/>
          <p:nvPr/>
        </p:nvSpPr>
        <p:spPr>
          <a:xfrm>
            <a:off x="4857457" y="375873"/>
            <a:ext cx="8122722" cy="400110"/>
          </a:xfrm>
          <a:prstGeom prst="rect">
            <a:avLst/>
          </a:prstGeom>
          <a:noFill/>
        </p:spPr>
        <p:txBody>
          <a:bodyPr wrap="square" rtlCol="0">
            <a:spAutoFit/>
          </a:bodyPr>
          <a:lstStyle/>
          <a:p>
            <a:r>
              <a:rPr lang="fr-FR" sz="2000" b="1"/>
              <a:t>Le port industriel</a:t>
            </a:r>
            <a:endParaRPr lang="fr-FR" sz="2000" b="1" dirty="0"/>
          </a:p>
        </p:txBody>
      </p:sp>
    </p:spTree>
    <p:extLst>
      <p:ext uri="{BB962C8B-B14F-4D97-AF65-F5344CB8AC3E}">
        <p14:creationId xmlns:p14="http://schemas.microsoft.com/office/powerpoint/2010/main" val="2763835623"/>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73EC06-7779-B65F-DDCA-4126728D8FEC}"/>
            </a:ext>
          </a:extLst>
        </p:cNvPr>
        <p:cNvGrpSpPr/>
        <p:nvPr/>
      </p:nvGrpSpPr>
      <p:grpSpPr>
        <a:xfrm>
          <a:off x="0" y="0"/>
          <a:ext cx="0" cy="0"/>
          <a:chOff x="0" y="0"/>
          <a:chExt cx="0" cy="0"/>
        </a:xfrm>
      </p:grpSpPr>
      <p:pic>
        <p:nvPicPr>
          <p:cNvPr id="3" name="Image 2" descr="Une image contenant statue, eau, plein air, nature&#10;&#10;Le contenu généré par l’IA peut être incorrect.">
            <a:extLst>
              <a:ext uri="{FF2B5EF4-FFF2-40B4-BE49-F238E27FC236}">
                <a16:creationId xmlns:a16="http://schemas.microsoft.com/office/drawing/2014/main" id="{FD90A236-50DC-E59B-5ABF-FD4EC3AB218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4648" y="470667"/>
            <a:ext cx="5116339" cy="28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87A1CC31-F9F0-D9E2-DD70-D36A0D7503BA}"/>
              </a:ext>
            </a:extLst>
          </p:cNvPr>
          <p:cNvSpPr txBox="1"/>
          <p:nvPr/>
        </p:nvSpPr>
        <p:spPr>
          <a:xfrm>
            <a:off x="368134" y="3350667"/>
            <a:ext cx="6008914" cy="400110"/>
          </a:xfrm>
          <a:prstGeom prst="rect">
            <a:avLst/>
          </a:prstGeom>
          <a:noFill/>
        </p:spPr>
        <p:txBody>
          <a:bodyPr wrap="square" rtlCol="0">
            <a:spAutoFit/>
          </a:bodyPr>
          <a:lstStyle/>
          <a:p>
            <a:r>
              <a:rPr lang="fr-FR" sz="2000" b="1" dirty="0">
                <a:solidFill>
                  <a:schemeClr val="bg1"/>
                </a:solidFill>
              </a:rPr>
              <a:t>Les « Néréides », sculptures d’Evelyne </a:t>
            </a:r>
            <a:r>
              <a:rPr lang="fr-FR" sz="2000" b="1" dirty="0" err="1">
                <a:solidFill>
                  <a:schemeClr val="bg1"/>
                </a:solidFill>
              </a:rPr>
              <a:t>Galinski</a:t>
            </a:r>
            <a:r>
              <a:rPr lang="fr-FR" sz="2000" b="1" dirty="0">
                <a:solidFill>
                  <a:schemeClr val="bg1"/>
                </a:solidFill>
              </a:rPr>
              <a:t>. - </a:t>
            </a:r>
          </a:p>
        </p:txBody>
      </p:sp>
      <p:pic>
        <p:nvPicPr>
          <p:cNvPr id="6" name="Image 5" descr="Une image contenant intérieur, musée, art, mur&#10;&#10;Le contenu généré par l’IA peut être incorrect.">
            <a:extLst>
              <a:ext uri="{FF2B5EF4-FFF2-40B4-BE49-F238E27FC236}">
                <a16:creationId xmlns:a16="http://schemas.microsoft.com/office/drawing/2014/main" id="{3D247788-2E37-C489-2994-6D346E535C0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0" y="3550722"/>
            <a:ext cx="5608759" cy="2952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AC5ED363-CD9E-3418-0235-C7F3AA33AB47}"/>
              </a:ext>
            </a:extLst>
          </p:cNvPr>
          <p:cNvSpPr txBox="1"/>
          <p:nvPr/>
        </p:nvSpPr>
        <p:spPr>
          <a:xfrm>
            <a:off x="6174992" y="3065659"/>
            <a:ext cx="5731823" cy="400110"/>
          </a:xfrm>
          <a:prstGeom prst="rect">
            <a:avLst/>
          </a:prstGeom>
          <a:noFill/>
        </p:spPr>
        <p:txBody>
          <a:bodyPr wrap="square" rtlCol="0">
            <a:spAutoFit/>
          </a:bodyPr>
          <a:lstStyle/>
          <a:p>
            <a:r>
              <a:rPr lang="fr-FR" sz="2000" b="1">
                <a:solidFill>
                  <a:schemeClr val="bg1"/>
                </a:solidFill>
              </a:rPr>
              <a:t>Une exposition en Or à découvrir au Mucem</a:t>
            </a:r>
            <a:endParaRPr lang="fr-FR" sz="2000" b="1" dirty="0">
              <a:solidFill>
                <a:schemeClr val="bg1"/>
              </a:solidFill>
            </a:endParaRPr>
          </a:p>
        </p:txBody>
      </p:sp>
      <p:sp>
        <p:nvSpPr>
          <p:cNvPr id="8" name="ZoneTexte 7">
            <a:extLst>
              <a:ext uri="{FF2B5EF4-FFF2-40B4-BE49-F238E27FC236}">
                <a16:creationId xmlns:a16="http://schemas.microsoft.com/office/drawing/2014/main" id="{726AA3CB-5757-B81F-775E-5CD9BD15C78D}"/>
              </a:ext>
            </a:extLst>
          </p:cNvPr>
          <p:cNvSpPr txBox="1"/>
          <p:nvPr/>
        </p:nvSpPr>
        <p:spPr>
          <a:xfrm>
            <a:off x="7148946" y="1309936"/>
            <a:ext cx="4085112" cy="830997"/>
          </a:xfrm>
          <a:prstGeom prst="rect">
            <a:avLst/>
          </a:prstGeom>
          <a:noFill/>
        </p:spPr>
        <p:txBody>
          <a:bodyPr wrap="square" rtlCol="0">
            <a:spAutoFit/>
          </a:bodyPr>
          <a:lstStyle/>
          <a:p>
            <a:r>
              <a:rPr lang="fr-FR" sz="2400" b="1" dirty="0">
                <a:solidFill>
                  <a:schemeClr val="bg1"/>
                </a:solidFill>
              </a:rPr>
              <a:t>Lorient Vous A </a:t>
            </a:r>
            <a:r>
              <a:rPr lang="fr-FR" sz="2400" b="1" dirty="0" err="1">
                <a:solidFill>
                  <a:schemeClr val="bg1"/>
                </a:solidFill>
              </a:rPr>
              <a:t>Psrésenté</a:t>
            </a:r>
            <a:r>
              <a:rPr lang="fr-FR" sz="2400" b="1" dirty="0">
                <a:solidFill>
                  <a:schemeClr val="bg1"/>
                </a:solidFill>
              </a:rPr>
              <a:t> </a:t>
            </a:r>
            <a:r>
              <a:rPr lang="fr-FR" sz="2400" b="1" dirty="0" err="1">
                <a:solidFill>
                  <a:schemeClr val="bg1"/>
                </a:solidFill>
              </a:rPr>
              <a:t>LaVille</a:t>
            </a:r>
            <a:r>
              <a:rPr lang="fr-FR" sz="2400" b="1" dirty="0">
                <a:solidFill>
                  <a:schemeClr val="bg1"/>
                </a:solidFill>
              </a:rPr>
              <a:t> De Marseille </a:t>
            </a:r>
          </a:p>
        </p:txBody>
      </p:sp>
      <p:sp>
        <p:nvSpPr>
          <p:cNvPr id="9" name="ZoneTexte 8">
            <a:extLst>
              <a:ext uri="{FF2B5EF4-FFF2-40B4-BE49-F238E27FC236}">
                <a16:creationId xmlns:a16="http://schemas.microsoft.com/office/drawing/2014/main" id="{627A91F8-E507-CC6B-32C5-91AECD30A2C1}"/>
              </a:ext>
            </a:extLst>
          </p:cNvPr>
          <p:cNvSpPr txBox="1"/>
          <p:nvPr/>
        </p:nvSpPr>
        <p:spPr>
          <a:xfrm>
            <a:off x="760021" y="4346369"/>
            <a:ext cx="4860966" cy="1569660"/>
          </a:xfrm>
          <a:prstGeom prst="rect">
            <a:avLst/>
          </a:prstGeom>
          <a:noFill/>
        </p:spPr>
        <p:txBody>
          <a:bodyPr wrap="square" rtlCol="0">
            <a:spAutoFit/>
          </a:bodyPr>
          <a:lstStyle/>
          <a:p>
            <a:r>
              <a:rPr lang="fr-FR" sz="2400" b="1" dirty="0">
                <a:solidFill>
                  <a:schemeClr val="bg1"/>
                </a:solidFill>
              </a:rPr>
              <a:t>Les Images Et Le Son Du Net </a:t>
            </a:r>
          </a:p>
          <a:p>
            <a:r>
              <a:rPr lang="fr-FR" sz="2400" b="1" dirty="0">
                <a:solidFill>
                  <a:schemeClr val="bg1"/>
                </a:solidFill>
              </a:rPr>
              <a:t>  </a:t>
            </a:r>
          </a:p>
          <a:p>
            <a:r>
              <a:rPr lang="fr-FR" sz="2400" b="1" dirty="0">
                <a:solidFill>
                  <a:schemeClr val="bg1"/>
                </a:solidFill>
              </a:rPr>
              <a:t>                             Daniel</a:t>
            </a:r>
          </a:p>
          <a:p>
            <a:r>
              <a:rPr lang="fr-FR" sz="2400" b="1" dirty="0">
                <a:solidFill>
                  <a:schemeClr val="bg1"/>
                </a:solidFill>
              </a:rPr>
              <a:t>                                </a:t>
            </a:r>
          </a:p>
        </p:txBody>
      </p:sp>
    </p:spTree>
    <p:extLst>
      <p:ext uri="{BB962C8B-B14F-4D97-AF65-F5344CB8AC3E}">
        <p14:creationId xmlns:p14="http://schemas.microsoft.com/office/powerpoint/2010/main" val="2448883684"/>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77</TotalTime>
  <Words>288</Words>
  <Application>Microsoft Office PowerPoint</Application>
  <PresentationFormat>Grand écran</PresentationFormat>
  <Paragraphs>40</Paragraphs>
  <Slides>30</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3</cp:revision>
  <dcterms:created xsi:type="dcterms:W3CDTF">2025-09-11T04:53:01Z</dcterms:created>
  <dcterms:modified xsi:type="dcterms:W3CDTF">2025-09-11T07:47:07Z</dcterms:modified>
</cp:coreProperties>
</file>