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RaGT50/vygfRHdb15iV8w==" hashData="MUpH7o0Q1CwhGOMil3H/2DJTE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D1FFFF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90075" autoAdjust="0"/>
    <p:restoredTop sz="94660" autoAdjust="0"/>
  </p:normalViewPr>
  <p:slideViewPr>
    <p:cSldViewPr>
      <p:cViewPr>
        <p:scale>
          <a:sx n="73" d="100"/>
          <a:sy n="73" d="100"/>
        </p:scale>
        <p:origin x="-2434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50CEDA-7E6F-45A0-87B0-9D2E85BBB17B}" type="datetimeFigureOut">
              <a:rPr lang="fr-FR"/>
              <a:pPr>
                <a:defRPr/>
              </a:pPr>
              <a:t>13/09/2025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B7429EE-9AE1-4354-81CA-DF66B14627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752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1DE1EF-75A1-4A88-BF03-A8AB061C1F0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365DF1D-6687-4E8A-902C-3136E0E3EB9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4C2BEC-9034-4E7E-ABAB-8C98DE83FE2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FEBD1-752D-474C-ACD4-0AEACD44C1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4181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91D28-A167-4E2F-A2E7-3A1FB67E7A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9248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CEF64-E60B-466F-BDDD-A7276710EB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30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1B79B-60EE-42D2-8BA8-67EE7B330C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0715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FA81F-D46A-401F-A0A7-ADF0A431E0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8508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597F3-2388-4CBC-AFC3-E096800633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968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617C8-3D27-4BCA-96AE-55D1075531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1065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8C0FB-1575-470E-9921-F31F109E2E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7062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324AC-4C1F-4321-8973-0A21A7D9E1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708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E9679-BC76-436C-B7E7-49208269B9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7928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AF6EB-1AB8-4B01-ADC9-F2E45FADB0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2064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915945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D7F910-DCFA-47BC-BFDF-9DEF5FF235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1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microsoft.com/office/2007/relationships/hdphoto" Target="../media/hdphoto1.wdp"/><Relationship Id="rId50" Type="http://schemas.microsoft.com/office/2007/relationships/hdphoto" Target="../media/hdphoto2.wdp"/><Relationship Id="rId55" Type="http://schemas.openxmlformats.org/officeDocument/2006/relationships/image" Target="../media/image42.png"/><Relationship Id="rId63" Type="http://schemas.openxmlformats.org/officeDocument/2006/relationships/image" Target="../media/image47.png"/><Relationship Id="rId68" Type="http://schemas.openxmlformats.org/officeDocument/2006/relationships/image" Target="../media/image52.jpeg"/><Relationship Id="rId76" Type="http://schemas.openxmlformats.org/officeDocument/2006/relationships/image" Target="../media/image59.jpeg"/><Relationship Id="rId7" Type="http://schemas.openxmlformats.org/officeDocument/2006/relationships/image" Target="../media/image14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7.jpeg"/><Relationship Id="rId11" Type="http://schemas.openxmlformats.org/officeDocument/2006/relationships/image" Target="../media/image18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1.jpeg"/><Relationship Id="rId40" Type="http://schemas.openxmlformats.org/officeDocument/2006/relationships/audio" Target="../media/audio16.wav"/><Relationship Id="rId45" Type="http://schemas.openxmlformats.org/officeDocument/2006/relationships/image" Target="../media/image36.gif"/><Relationship Id="rId53" Type="http://schemas.openxmlformats.org/officeDocument/2006/relationships/image" Target="../media/image41.png"/><Relationship Id="rId58" Type="http://schemas.openxmlformats.org/officeDocument/2006/relationships/image" Target="../media/image44.png"/><Relationship Id="rId66" Type="http://schemas.openxmlformats.org/officeDocument/2006/relationships/image" Target="../media/image50.jpeg"/><Relationship Id="rId74" Type="http://schemas.openxmlformats.org/officeDocument/2006/relationships/image" Target="../media/image57.png"/><Relationship Id="rId5" Type="http://schemas.openxmlformats.org/officeDocument/2006/relationships/image" Target="../media/image12.png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39.png"/><Relationship Id="rId57" Type="http://schemas.microsoft.com/office/2007/relationships/hdphoto" Target="../media/hdphoto5.wdp"/><Relationship Id="rId61" Type="http://schemas.microsoft.com/office/2007/relationships/hdphoto" Target="../media/hdphoto7.wdp"/><Relationship Id="rId10" Type="http://schemas.openxmlformats.org/officeDocument/2006/relationships/image" Target="../media/image17.png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gif"/><Relationship Id="rId52" Type="http://schemas.microsoft.com/office/2007/relationships/hdphoto" Target="../media/hdphoto3.wdp"/><Relationship Id="rId60" Type="http://schemas.openxmlformats.org/officeDocument/2006/relationships/image" Target="../media/image45.png"/><Relationship Id="rId65" Type="http://schemas.openxmlformats.org/officeDocument/2006/relationships/image" Target="../media/image49.png"/><Relationship Id="rId73" Type="http://schemas.openxmlformats.org/officeDocument/2006/relationships/image" Target="../media/image56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6.jpeg"/><Relationship Id="rId30" Type="http://schemas.openxmlformats.org/officeDocument/2006/relationships/audio" Target="../media/audio11.wav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openxmlformats.org/officeDocument/2006/relationships/image" Target="../media/image38.png"/><Relationship Id="rId56" Type="http://schemas.openxmlformats.org/officeDocument/2006/relationships/image" Target="../media/image43.png"/><Relationship Id="rId64" Type="http://schemas.openxmlformats.org/officeDocument/2006/relationships/image" Target="../media/image48.gif"/><Relationship Id="rId69" Type="http://schemas.openxmlformats.org/officeDocument/2006/relationships/image" Target="../media/image53.png"/><Relationship Id="rId77" Type="http://schemas.openxmlformats.org/officeDocument/2006/relationships/image" Target="../media/image4.gif"/><Relationship Id="rId8" Type="http://schemas.openxmlformats.org/officeDocument/2006/relationships/image" Target="../media/image15.gif"/><Relationship Id="rId51" Type="http://schemas.openxmlformats.org/officeDocument/2006/relationships/image" Target="../media/image40.png"/><Relationship Id="rId72" Type="http://schemas.openxmlformats.org/officeDocument/2006/relationships/audio" Target="../media/audio18.wav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5.wav"/><Relationship Id="rId46" Type="http://schemas.openxmlformats.org/officeDocument/2006/relationships/image" Target="../media/image37.png"/><Relationship Id="rId59" Type="http://schemas.microsoft.com/office/2007/relationships/hdphoto" Target="../media/hdphoto6.wdp"/><Relationship Id="rId67" Type="http://schemas.openxmlformats.org/officeDocument/2006/relationships/image" Target="../media/image51.png"/><Relationship Id="rId20" Type="http://schemas.openxmlformats.org/officeDocument/2006/relationships/audio" Target="../media/audio6.wav"/><Relationship Id="rId41" Type="http://schemas.openxmlformats.org/officeDocument/2006/relationships/image" Target="../media/image33.jpeg"/><Relationship Id="rId54" Type="http://schemas.microsoft.com/office/2007/relationships/hdphoto" Target="../media/hdphoto4.wdp"/><Relationship Id="rId62" Type="http://schemas.openxmlformats.org/officeDocument/2006/relationships/image" Target="../media/image46.png"/><Relationship Id="rId70" Type="http://schemas.openxmlformats.org/officeDocument/2006/relationships/image" Target="../media/image54.gif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9 - Je Sais Qui Je Sui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J'y 162.wav">
            <a:hlinkClick r:id="" action="ppaction://media"/>
          </p:cNvPr>
          <p:cNvPicPr>
            <a:picLocks noRot="1" noChangeAspect="1"/>
          </p:cNvPicPr>
          <p:nvPr>
            <a:wavAudioFile r:embed="rId3" name="J'y vai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91594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Florent Pagny - Grandeur Nature (2025)\Cove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4" y="1866090"/>
            <a:ext cx="3128185" cy="312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08376" y="1325672"/>
            <a:ext cx="4319587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01. Grandeur Nature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02. Sur Un Fil Invisible (interlude)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03. Un Peu D'Altitude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04. Tempête Lunaire (interlude)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05. La Dernière Chanson Du Monde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06. Do You Love Me ? (interlude)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07. Le Braquage Des Sentiments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08. T'Aimer Encore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09. Je Sais Qui Je Suis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10. Je Suis Toi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11. Libres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12. Il </a:t>
            </a:r>
            <a:r>
              <a:rPr lang="fr-FR" sz="1600" b="1" dirty="0" err="1">
                <a:solidFill>
                  <a:srgbClr val="FFC000"/>
                </a:solidFill>
              </a:rPr>
              <a:t>Passagio</a:t>
            </a:r>
            <a:r>
              <a:rPr lang="fr-FR" sz="1600" b="1" dirty="0">
                <a:solidFill>
                  <a:srgbClr val="FFC000"/>
                </a:solidFill>
              </a:rPr>
              <a:t> (interlude)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13. L'Amour Est Toujours Devant Nous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14. Impossible </a:t>
            </a:r>
            <a:r>
              <a:rPr lang="fr-FR" sz="1600" b="1" dirty="0" err="1">
                <a:solidFill>
                  <a:srgbClr val="FFC000"/>
                </a:solidFill>
              </a:rPr>
              <a:t>Gnossienne</a:t>
            </a:r>
            <a:r>
              <a:rPr lang="fr-FR" sz="1600" b="1" dirty="0">
                <a:solidFill>
                  <a:srgbClr val="FFC000"/>
                </a:solidFill>
              </a:rPr>
              <a:t> (interlude)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15. Quand On A Trop De </a:t>
            </a:r>
            <a:r>
              <a:rPr lang="fr-FR" sz="1600" b="1" dirty="0" err="1">
                <a:solidFill>
                  <a:srgbClr val="FFC000"/>
                </a:solidFill>
              </a:rPr>
              <a:t>Coeur</a:t>
            </a:r>
            <a:endParaRPr lang="fr-FR" sz="16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16. L'Oiseau De L'Espoir (interlude)</a:t>
            </a:r>
          </a:p>
          <a:p>
            <a:pPr algn="ctr" eaLnBrk="1" hangingPunct="1"/>
            <a:r>
              <a:rPr lang="fr-FR" sz="1600" b="1" dirty="0">
                <a:solidFill>
                  <a:srgbClr val="FFC000"/>
                </a:solidFill>
              </a:rPr>
              <a:t>17. Il Faudra</a:t>
            </a:r>
          </a:p>
        </p:txBody>
      </p:sp>
      <p:pic>
        <p:nvPicPr>
          <p:cNvPr id="6" name="Picture 4" descr="C:\Users\JCL\Desktop\Florent-Pagny-cet-etrange-entretien-avec-Emmanuel-Macron-au-sujet-de-ses-impots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4" y="3573017"/>
            <a:ext cx="4501369" cy="313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Grandeur Natur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Sur Un Fil Invisible (interlud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Un Peu D'Altitud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Tempête Lunaire (interlude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La Dernière Chanson Du Mond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Do You Love Me _ (interlude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Le Braquage Des Sentiments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T’Aimer Encor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Je Sais Qui Je Sui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Je Suis To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Libre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Il Passagio (interlude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’Amour Est Toujours Devant Nou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Impossible Gnossienne (interlude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Quand On A Trop De Coeu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L’Oiseau De L'Espoir (interlude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436" y="4068922"/>
            <a:ext cx="654050" cy="1911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7" descr="C:\Users\Marie-Jose\Desktop\NUMEROS JUKEBOX NOIR\17 (FILEminimizer).jpg">
            <a:hlinkClick r:id="" action="ppaction://noaction" highlightClick="1">
              <a:snd r:embed="rId72" name="17 - Il Faudra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\Desktop\aaaa_détouré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896" y="3149312"/>
            <a:ext cx="2408237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JCL\Desktop\Florent Pagny - Grandeur Nature (2025)\Cover.jp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1" y="1685925"/>
            <a:ext cx="1322387" cy="132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13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Affichage à l'écran (4:3)</PresentationFormat>
  <Paragraphs>20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2025-09-13T09:36:15Z</dcterms:modified>
</cp:coreProperties>
</file>