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422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8113375" cy="10188575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3" autoAdjust="0"/>
    <p:restoredTop sz="94660"/>
  </p:normalViewPr>
  <p:slideViewPr>
    <p:cSldViewPr snapToGrid="0">
      <p:cViewPr varScale="1">
        <p:scale>
          <a:sx n="55" d="100"/>
          <a:sy n="55" d="100"/>
        </p:scale>
        <p:origin x="642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4172" y="1667436"/>
            <a:ext cx="13585031" cy="3547134"/>
          </a:xfrm>
        </p:spPr>
        <p:txBody>
          <a:bodyPr anchor="b"/>
          <a:lstStyle>
            <a:lvl1pPr algn="ctr">
              <a:defRPr sz="891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4172" y="5351361"/>
            <a:ext cx="13585031" cy="2459880"/>
          </a:xfrm>
        </p:spPr>
        <p:txBody>
          <a:bodyPr/>
          <a:lstStyle>
            <a:lvl1pPr marL="0" indent="0" algn="ctr">
              <a:buNone/>
              <a:defRPr sz="3565"/>
            </a:lvl1pPr>
            <a:lvl2pPr marL="679216" indent="0" algn="ctr">
              <a:buNone/>
              <a:defRPr sz="2971"/>
            </a:lvl2pPr>
            <a:lvl3pPr marL="1358433" indent="0" algn="ctr">
              <a:buNone/>
              <a:defRPr sz="2674"/>
            </a:lvl3pPr>
            <a:lvl4pPr marL="2037649" indent="0" algn="ctr">
              <a:buNone/>
              <a:defRPr sz="2377"/>
            </a:lvl4pPr>
            <a:lvl5pPr marL="2716865" indent="0" algn="ctr">
              <a:buNone/>
              <a:defRPr sz="2377"/>
            </a:lvl5pPr>
            <a:lvl6pPr marL="3396082" indent="0" algn="ctr">
              <a:buNone/>
              <a:defRPr sz="2377"/>
            </a:lvl6pPr>
            <a:lvl7pPr marL="4075298" indent="0" algn="ctr">
              <a:buNone/>
              <a:defRPr sz="2377"/>
            </a:lvl7pPr>
            <a:lvl8pPr marL="4754514" indent="0" algn="ctr">
              <a:buNone/>
              <a:defRPr sz="2377"/>
            </a:lvl8pPr>
            <a:lvl9pPr marL="5433731" indent="0" algn="ctr">
              <a:buNone/>
              <a:defRPr sz="2377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3109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20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5860" y="2540070"/>
            <a:ext cx="15622786" cy="4238163"/>
          </a:xfrm>
        </p:spPr>
        <p:txBody>
          <a:bodyPr anchor="b"/>
          <a:lstStyle>
            <a:lvl1pPr>
              <a:defRPr sz="891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5860" y="6818328"/>
            <a:ext cx="15622786" cy="2228750"/>
          </a:xfrm>
        </p:spPr>
        <p:txBody>
          <a:bodyPr/>
          <a:lstStyle>
            <a:lvl1pPr marL="0" indent="0">
              <a:buNone/>
              <a:defRPr sz="3565">
                <a:solidFill>
                  <a:schemeClr val="tx1">
                    <a:tint val="82000"/>
                  </a:schemeClr>
                </a:solidFill>
              </a:defRPr>
            </a:lvl1pPr>
            <a:lvl2pPr marL="679216" indent="0">
              <a:buNone/>
              <a:defRPr sz="2971">
                <a:solidFill>
                  <a:schemeClr val="tx1">
                    <a:tint val="82000"/>
                  </a:schemeClr>
                </a:solidFill>
              </a:defRPr>
            </a:lvl2pPr>
            <a:lvl3pPr marL="1358433" indent="0">
              <a:buNone/>
              <a:defRPr sz="2674">
                <a:solidFill>
                  <a:schemeClr val="tx1">
                    <a:tint val="82000"/>
                  </a:schemeClr>
                </a:solidFill>
              </a:defRPr>
            </a:lvl3pPr>
            <a:lvl4pPr marL="2037649" indent="0">
              <a:buNone/>
              <a:defRPr sz="2377">
                <a:solidFill>
                  <a:schemeClr val="tx1">
                    <a:tint val="82000"/>
                  </a:schemeClr>
                </a:solidFill>
              </a:defRPr>
            </a:lvl4pPr>
            <a:lvl5pPr marL="2716865" indent="0">
              <a:buNone/>
              <a:defRPr sz="2377">
                <a:solidFill>
                  <a:schemeClr val="tx1">
                    <a:tint val="82000"/>
                  </a:schemeClr>
                </a:solidFill>
              </a:defRPr>
            </a:lvl5pPr>
            <a:lvl6pPr marL="3396082" indent="0">
              <a:buNone/>
              <a:defRPr sz="2377">
                <a:solidFill>
                  <a:schemeClr val="tx1">
                    <a:tint val="82000"/>
                  </a:schemeClr>
                </a:solidFill>
              </a:defRPr>
            </a:lvl6pPr>
            <a:lvl7pPr marL="4075298" indent="0">
              <a:buNone/>
              <a:defRPr sz="2377">
                <a:solidFill>
                  <a:schemeClr val="tx1">
                    <a:tint val="82000"/>
                  </a:schemeClr>
                </a:solidFill>
              </a:defRPr>
            </a:lvl7pPr>
            <a:lvl8pPr marL="4754514" indent="0">
              <a:buNone/>
              <a:defRPr sz="2377">
                <a:solidFill>
                  <a:schemeClr val="tx1">
                    <a:tint val="82000"/>
                  </a:schemeClr>
                </a:solidFill>
              </a:defRPr>
            </a:lvl8pPr>
            <a:lvl9pPr marL="5433731" indent="0">
              <a:buNone/>
              <a:defRPr sz="237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754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45295" y="2712237"/>
            <a:ext cx="7698184" cy="64645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69896" y="2712237"/>
            <a:ext cx="7698184" cy="646455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5155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654" y="542448"/>
            <a:ext cx="15622786" cy="196932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655" y="2497617"/>
            <a:ext cx="7662806" cy="1224043"/>
          </a:xfrm>
        </p:spPr>
        <p:txBody>
          <a:bodyPr anchor="b"/>
          <a:lstStyle>
            <a:lvl1pPr marL="0" indent="0">
              <a:buNone/>
              <a:defRPr sz="3565" b="1"/>
            </a:lvl1pPr>
            <a:lvl2pPr marL="679216" indent="0">
              <a:buNone/>
              <a:defRPr sz="2971" b="1"/>
            </a:lvl2pPr>
            <a:lvl3pPr marL="1358433" indent="0">
              <a:buNone/>
              <a:defRPr sz="2674" b="1"/>
            </a:lvl3pPr>
            <a:lvl4pPr marL="2037649" indent="0">
              <a:buNone/>
              <a:defRPr sz="2377" b="1"/>
            </a:lvl4pPr>
            <a:lvl5pPr marL="2716865" indent="0">
              <a:buNone/>
              <a:defRPr sz="2377" b="1"/>
            </a:lvl5pPr>
            <a:lvl6pPr marL="3396082" indent="0">
              <a:buNone/>
              <a:defRPr sz="2377" b="1"/>
            </a:lvl6pPr>
            <a:lvl7pPr marL="4075298" indent="0">
              <a:buNone/>
              <a:defRPr sz="2377" b="1"/>
            </a:lvl7pPr>
            <a:lvl8pPr marL="4754514" indent="0">
              <a:buNone/>
              <a:defRPr sz="2377" b="1"/>
            </a:lvl8pPr>
            <a:lvl9pPr marL="5433731" indent="0">
              <a:buNone/>
              <a:defRPr sz="237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47655" y="3721660"/>
            <a:ext cx="7662806" cy="547400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169896" y="2497617"/>
            <a:ext cx="7700544" cy="1224043"/>
          </a:xfrm>
        </p:spPr>
        <p:txBody>
          <a:bodyPr anchor="b"/>
          <a:lstStyle>
            <a:lvl1pPr marL="0" indent="0">
              <a:buNone/>
              <a:defRPr sz="3565" b="1"/>
            </a:lvl1pPr>
            <a:lvl2pPr marL="679216" indent="0">
              <a:buNone/>
              <a:defRPr sz="2971" b="1"/>
            </a:lvl2pPr>
            <a:lvl3pPr marL="1358433" indent="0">
              <a:buNone/>
              <a:defRPr sz="2674" b="1"/>
            </a:lvl3pPr>
            <a:lvl4pPr marL="2037649" indent="0">
              <a:buNone/>
              <a:defRPr sz="2377" b="1"/>
            </a:lvl4pPr>
            <a:lvl5pPr marL="2716865" indent="0">
              <a:buNone/>
              <a:defRPr sz="2377" b="1"/>
            </a:lvl5pPr>
            <a:lvl6pPr marL="3396082" indent="0">
              <a:buNone/>
              <a:defRPr sz="2377" b="1"/>
            </a:lvl6pPr>
            <a:lvl7pPr marL="4075298" indent="0">
              <a:buNone/>
              <a:defRPr sz="2377" b="1"/>
            </a:lvl7pPr>
            <a:lvl8pPr marL="4754514" indent="0">
              <a:buNone/>
              <a:defRPr sz="2377" b="1"/>
            </a:lvl8pPr>
            <a:lvl9pPr marL="5433731" indent="0">
              <a:buNone/>
              <a:defRPr sz="237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169896" y="3721660"/>
            <a:ext cx="7700544" cy="5474001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98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891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549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655" y="679238"/>
            <a:ext cx="5842034" cy="2377334"/>
          </a:xfrm>
        </p:spPr>
        <p:txBody>
          <a:bodyPr anchor="b"/>
          <a:lstStyle>
            <a:lvl1pPr>
              <a:defRPr sz="475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0544" y="1466967"/>
            <a:ext cx="9169896" cy="7240492"/>
          </a:xfrm>
        </p:spPr>
        <p:txBody>
          <a:bodyPr/>
          <a:lstStyle>
            <a:lvl1pPr>
              <a:defRPr sz="4754"/>
            </a:lvl1pPr>
            <a:lvl2pPr>
              <a:defRPr sz="4160"/>
            </a:lvl2pPr>
            <a:lvl3pPr>
              <a:defRPr sz="3565"/>
            </a:lvl3pPr>
            <a:lvl4pPr>
              <a:defRPr sz="2971"/>
            </a:lvl4pPr>
            <a:lvl5pPr>
              <a:defRPr sz="2971"/>
            </a:lvl5pPr>
            <a:lvl6pPr>
              <a:defRPr sz="2971"/>
            </a:lvl6pPr>
            <a:lvl7pPr>
              <a:defRPr sz="2971"/>
            </a:lvl7pPr>
            <a:lvl8pPr>
              <a:defRPr sz="2971"/>
            </a:lvl8pPr>
            <a:lvl9pPr>
              <a:defRPr sz="297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47655" y="3056572"/>
            <a:ext cx="5842034" cy="5662679"/>
          </a:xfrm>
        </p:spPr>
        <p:txBody>
          <a:bodyPr/>
          <a:lstStyle>
            <a:lvl1pPr marL="0" indent="0">
              <a:buNone/>
              <a:defRPr sz="2377"/>
            </a:lvl1pPr>
            <a:lvl2pPr marL="679216" indent="0">
              <a:buNone/>
              <a:defRPr sz="2080"/>
            </a:lvl2pPr>
            <a:lvl3pPr marL="1358433" indent="0">
              <a:buNone/>
              <a:defRPr sz="1783"/>
            </a:lvl3pPr>
            <a:lvl4pPr marL="2037649" indent="0">
              <a:buNone/>
              <a:defRPr sz="1486"/>
            </a:lvl4pPr>
            <a:lvl5pPr marL="2716865" indent="0">
              <a:buNone/>
              <a:defRPr sz="1486"/>
            </a:lvl5pPr>
            <a:lvl6pPr marL="3396082" indent="0">
              <a:buNone/>
              <a:defRPr sz="1486"/>
            </a:lvl6pPr>
            <a:lvl7pPr marL="4075298" indent="0">
              <a:buNone/>
              <a:defRPr sz="1486"/>
            </a:lvl7pPr>
            <a:lvl8pPr marL="4754514" indent="0">
              <a:buNone/>
              <a:defRPr sz="1486"/>
            </a:lvl8pPr>
            <a:lvl9pPr marL="5433731" indent="0">
              <a:buNone/>
              <a:defRPr sz="148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4832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655" y="679238"/>
            <a:ext cx="5842034" cy="2377334"/>
          </a:xfrm>
        </p:spPr>
        <p:txBody>
          <a:bodyPr anchor="b"/>
          <a:lstStyle>
            <a:lvl1pPr>
              <a:defRPr sz="475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00544" y="1466967"/>
            <a:ext cx="9169896" cy="7240492"/>
          </a:xfrm>
        </p:spPr>
        <p:txBody>
          <a:bodyPr anchor="t"/>
          <a:lstStyle>
            <a:lvl1pPr marL="0" indent="0">
              <a:buNone/>
              <a:defRPr sz="4754"/>
            </a:lvl1pPr>
            <a:lvl2pPr marL="679216" indent="0">
              <a:buNone/>
              <a:defRPr sz="4160"/>
            </a:lvl2pPr>
            <a:lvl3pPr marL="1358433" indent="0">
              <a:buNone/>
              <a:defRPr sz="3565"/>
            </a:lvl3pPr>
            <a:lvl4pPr marL="2037649" indent="0">
              <a:buNone/>
              <a:defRPr sz="2971"/>
            </a:lvl4pPr>
            <a:lvl5pPr marL="2716865" indent="0">
              <a:buNone/>
              <a:defRPr sz="2971"/>
            </a:lvl5pPr>
            <a:lvl6pPr marL="3396082" indent="0">
              <a:buNone/>
              <a:defRPr sz="2971"/>
            </a:lvl6pPr>
            <a:lvl7pPr marL="4075298" indent="0">
              <a:buNone/>
              <a:defRPr sz="2971"/>
            </a:lvl7pPr>
            <a:lvl8pPr marL="4754514" indent="0">
              <a:buNone/>
              <a:defRPr sz="2971"/>
            </a:lvl8pPr>
            <a:lvl9pPr marL="5433731" indent="0">
              <a:buNone/>
              <a:defRPr sz="2971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47655" y="3056572"/>
            <a:ext cx="5842034" cy="5662679"/>
          </a:xfrm>
        </p:spPr>
        <p:txBody>
          <a:bodyPr/>
          <a:lstStyle>
            <a:lvl1pPr marL="0" indent="0">
              <a:buNone/>
              <a:defRPr sz="2377"/>
            </a:lvl1pPr>
            <a:lvl2pPr marL="679216" indent="0">
              <a:buNone/>
              <a:defRPr sz="2080"/>
            </a:lvl2pPr>
            <a:lvl3pPr marL="1358433" indent="0">
              <a:buNone/>
              <a:defRPr sz="1783"/>
            </a:lvl3pPr>
            <a:lvl4pPr marL="2037649" indent="0">
              <a:buNone/>
              <a:defRPr sz="1486"/>
            </a:lvl4pPr>
            <a:lvl5pPr marL="2716865" indent="0">
              <a:buNone/>
              <a:defRPr sz="1486"/>
            </a:lvl5pPr>
            <a:lvl6pPr marL="3396082" indent="0">
              <a:buNone/>
              <a:defRPr sz="1486"/>
            </a:lvl6pPr>
            <a:lvl7pPr marL="4075298" indent="0">
              <a:buNone/>
              <a:defRPr sz="1486"/>
            </a:lvl7pPr>
            <a:lvl8pPr marL="4754514" indent="0">
              <a:buNone/>
              <a:defRPr sz="1486"/>
            </a:lvl8pPr>
            <a:lvl9pPr marL="5433731" indent="0">
              <a:buNone/>
              <a:defRPr sz="148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70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1012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962384" y="542447"/>
            <a:ext cx="3905696" cy="8634346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45295" y="542447"/>
            <a:ext cx="11490672" cy="8634346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235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45295" y="542448"/>
            <a:ext cx="15622786" cy="1969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5295" y="2712237"/>
            <a:ext cx="15622786" cy="64645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45295" y="9443300"/>
            <a:ext cx="4075509" cy="542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8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F8DF9F-34A4-4164-B19F-941AF08A5D88}" type="datetimeFigureOut">
              <a:rPr lang="fr-FR" smtClean="0"/>
              <a:t>10/09/2025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0056" y="9443300"/>
            <a:ext cx="6113264" cy="542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8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792571" y="9443300"/>
            <a:ext cx="4075509" cy="542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8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E064FB-A92E-4BE3-8B70-0530735A4C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28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5" r:id="rId1"/>
    <p:sldLayoutId id="2147484226" r:id="rId2"/>
    <p:sldLayoutId id="2147484227" r:id="rId3"/>
    <p:sldLayoutId id="2147484228" r:id="rId4"/>
    <p:sldLayoutId id="2147484229" r:id="rId5"/>
    <p:sldLayoutId id="2147484230" r:id="rId6"/>
    <p:sldLayoutId id="2147484231" r:id="rId7"/>
    <p:sldLayoutId id="2147484232" r:id="rId8"/>
    <p:sldLayoutId id="2147484233" r:id="rId9"/>
    <p:sldLayoutId id="2147484234" r:id="rId10"/>
    <p:sldLayoutId id="2147484235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1358433" rtl="0" eaLnBrk="1" latinLnBrk="0" hangingPunct="1">
        <a:lnSpc>
          <a:spcPct val="90000"/>
        </a:lnSpc>
        <a:spcBef>
          <a:spcPct val="0"/>
        </a:spcBef>
        <a:buNone/>
        <a:defRPr sz="65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9608" indent="-339608" algn="l" defTabSz="1358433" rtl="0" eaLnBrk="1" latinLnBrk="0" hangingPunct="1">
        <a:lnSpc>
          <a:spcPct val="90000"/>
        </a:lnSpc>
        <a:spcBef>
          <a:spcPts val="1486"/>
        </a:spcBef>
        <a:buFont typeface="Arial" panose="020B0604020202020204" pitchFamily="34" charset="0"/>
        <a:buChar char="•"/>
        <a:defRPr sz="4160" kern="1200">
          <a:solidFill>
            <a:schemeClr val="tx1"/>
          </a:solidFill>
          <a:latin typeface="+mn-lt"/>
          <a:ea typeface="+mn-ea"/>
          <a:cs typeface="+mn-cs"/>
        </a:defRPr>
      </a:lvl1pPr>
      <a:lvl2pPr marL="1018824" indent="-339608" algn="l" defTabSz="1358433" rtl="0" eaLnBrk="1" latinLnBrk="0" hangingPunct="1">
        <a:lnSpc>
          <a:spcPct val="90000"/>
        </a:lnSpc>
        <a:spcBef>
          <a:spcPts val="743"/>
        </a:spcBef>
        <a:buFont typeface="Arial" panose="020B0604020202020204" pitchFamily="34" charset="0"/>
        <a:buChar char="•"/>
        <a:defRPr sz="3565" kern="1200">
          <a:solidFill>
            <a:schemeClr val="tx1"/>
          </a:solidFill>
          <a:latin typeface="+mn-lt"/>
          <a:ea typeface="+mn-ea"/>
          <a:cs typeface="+mn-cs"/>
        </a:defRPr>
      </a:lvl2pPr>
      <a:lvl3pPr marL="1698041" indent="-339608" algn="l" defTabSz="1358433" rtl="0" eaLnBrk="1" latinLnBrk="0" hangingPunct="1">
        <a:lnSpc>
          <a:spcPct val="90000"/>
        </a:lnSpc>
        <a:spcBef>
          <a:spcPts val="743"/>
        </a:spcBef>
        <a:buFont typeface="Arial" panose="020B0604020202020204" pitchFamily="34" charset="0"/>
        <a:buChar char="•"/>
        <a:defRPr sz="2971" kern="1200">
          <a:solidFill>
            <a:schemeClr val="tx1"/>
          </a:solidFill>
          <a:latin typeface="+mn-lt"/>
          <a:ea typeface="+mn-ea"/>
          <a:cs typeface="+mn-cs"/>
        </a:defRPr>
      </a:lvl3pPr>
      <a:lvl4pPr marL="2377257" indent="-339608" algn="l" defTabSz="1358433" rtl="0" eaLnBrk="1" latinLnBrk="0" hangingPunct="1">
        <a:lnSpc>
          <a:spcPct val="90000"/>
        </a:lnSpc>
        <a:spcBef>
          <a:spcPts val="743"/>
        </a:spcBef>
        <a:buFont typeface="Arial" panose="020B0604020202020204" pitchFamily="34" charset="0"/>
        <a:buChar char="•"/>
        <a:defRPr sz="2674" kern="1200">
          <a:solidFill>
            <a:schemeClr val="tx1"/>
          </a:solidFill>
          <a:latin typeface="+mn-lt"/>
          <a:ea typeface="+mn-ea"/>
          <a:cs typeface="+mn-cs"/>
        </a:defRPr>
      </a:lvl4pPr>
      <a:lvl5pPr marL="3056473" indent="-339608" algn="l" defTabSz="1358433" rtl="0" eaLnBrk="1" latinLnBrk="0" hangingPunct="1">
        <a:lnSpc>
          <a:spcPct val="90000"/>
        </a:lnSpc>
        <a:spcBef>
          <a:spcPts val="743"/>
        </a:spcBef>
        <a:buFont typeface="Arial" panose="020B0604020202020204" pitchFamily="34" charset="0"/>
        <a:buChar char="•"/>
        <a:defRPr sz="2674" kern="1200">
          <a:solidFill>
            <a:schemeClr val="tx1"/>
          </a:solidFill>
          <a:latin typeface="+mn-lt"/>
          <a:ea typeface="+mn-ea"/>
          <a:cs typeface="+mn-cs"/>
        </a:defRPr>
      </a:lvl5pPr>
      <a:lvl6pPr marL="3735690" indent="-339608" algn="l" defTabSz="1358433" rtl="0" eaLnBrk="1" latinLnBrk="0" hangingPunct="1">
        <a:lnSpc>
          <a:spcPct val="90000"/>
        </a:lnSpc>
        <a:spcBef>
          <a:spcPts val="743"/>
        </a:spcBef>
        <a:buFont typeface="Arial" panose="020B0604020202020204" pitchFamily="34" charset="0"/>
        <a:buChar char="•"/>
        <a:defRPr sz="2674" kern="1200">
          <a:solidFill>
            <a:schemeClr val="tx1"/>
          </a:solidFill>
          <a:latin typeface="+mn-lt"/>
          <a:ea typeface="+mn-ea"/>
          <a:cs typeface="+mn-cs"/>
        </a:defRPr>
      </a:lvl6pPr>
      <a:lvl7pPr marL="4414906" indent="-339608" algn="l" defTabSz="1358433" rtl="0" eaLnBrk="1" latinLnBrk="0" hangingPunct="1">
        <a:lnSpc>
          <a:spcPct val="90000"/>
        </a:lnSpc>
        <a:spcBef>
          <a:spcPts val="743"/>
        </a:spcBef>
        <a:buFont typeface="Arial" panose="020B0604020202020204" pitchFamily="34" charset="0"/>
        <a:buChar char="•"/>
        <a:defRPr sz="2674" kern="1200">
          <a:solidFill>
            <a:schemeClr val="tx1"/>
          </a:solidFill>
          <a:latin typeface="+mn-lt"/>
          <a:ea typeface="+mn-ea"/>
          <a:cs typeface="+mn-cs"/>
        </a:defRPr>
      </a:lvl7pPr>
      <a:lvl8pPr marL="5094122" indent="-339608" algn="l" defTabSz="1358433" rtl="0" eaLnBrk="1" latinLnBrk="0" hangingPunct="1">
        <a:lnSpc>
          <a:spcPct val="90000"/>
        </a:lnSpc>
        <a:spcBef>
          <a:spcPts val="743"/>
        </a:spcBef>
        <a:buFont typeface="Arial" panose="020B0604020202020204" pitchFamily="34" charset="0"/>
        <a:buChar char="•"/>
        <a:defRPr sz="2674" kern="1200">
          <a:solidFill>
            <a:schemeClr val="tx1"/>
          </a:solidFill>
          <a:latin typeface="+mn-lt"/>
          <a:ea typeface="+mn-ea"/>
          <a:cs typeface="+mn-cs"/>
        </a:defRPr>
      </a:lvl8pPr>
      <a:lvl9pPr marL="5773339" indent="-339608" algn="l" defTabSz="1358433" rtl="0" eaLnBrk="1" latinLnBrk="0" hangingPunct="1">
        <a:lnSpc>
          <a:spcPct val="90000"/>
        </a:lnSpc>
        <a:spcBef>
          <a:spcPts val="743"/>
        </a:spcBef>
        <a:buFont typeface="Arial" panose="020B0604020202020204" pitchFamily="34" charset="0"/>
        <a:buChar char="•"/>
        <a:defRPr sz="267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1pPr>
      <a:lvl2pPr marL="679216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2pPr>
      <a:lvl3pPr marL="1358433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3pPr>
      <a:lvl4pPr marL="2037649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4pPr>
      <a:lvl5pPr marL="2716865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5pPr>
      <a:lvl6pPr marL="3396082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6pPr>
      <a:lvl7pPr marL="4075298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7pPr>
      <a:lvl8pPr marL="4754514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8pPr>
      <a:lvl9pPr marL="5433731" algn="l" defTabSz="1358433" rtl="0" eaLnBrk="1" latinLnBrk="0" hangingPunct="1">
        <a:defRPr sz="267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nature&#10;&#10;Le contenu généré par l’IA peut être incorrect.">
            <a:extLst>
              <a:ext uri="{FF2B5EF4-FFF2-40B4-BE49-F238E27FC236}">
                <a16:creationId xmlns:a16="http://schemas.microsoft.com/office/drawing/2014/main" id="{4CD3D0DC-F0D3-8A73-1242-70CBD39BA7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920" y="1372204"/>
            <a:ext cx="8172000" cy="6129003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862194-144B-B459-F812-581082160191}"/>
              </a:ext>
            </a:extLst>
          </p:cNvPr>
          <p:cNvSpPr txBox="1"/>
          <p:nvPr/>
        </p:nvSpPr>
        <p:spPr>
          <a:xfrm>
            <a:off x="6791407" y="10334731"/>
            <a:ext cx="5817272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Yukon_fleuve</a:t>
            </a:r>
            <a:endParaRPr lang="fr-FR" sz="1831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CBAA497-4DD8-DB32-8216-C784C58B1D73}"/>
              </a:ext>
            </a:extLst>
          </p:cNvPr>
          <p:cNvSpPr txBox="1"/>
          <p:nvPr/>
        </p:nvSpPr>
        <p:spPr>
          <a:xfrm>
            <a:off x="6632884" y="2632112"/>
            <a:ext cx="3403378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 dirty="0"/>
              <a:t>Yukon, Canada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89363F71-947C-A59A-47DB-BD1D23E76767}"/>
              </a:ext>
            </a:extLst>
          </p:cNvPr>
          <p:cNvSpPr txBox="1"/>
          <p:nvPr/>
        </p:nvSpPr>
        <p:spPr>
          <a:xfrm>
            <a:off x="5553552" y="8088379"/>
            <a:ext cx="4884731" cy="879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4" b="1" dirty="0">
                <a:solidFill>
                  <a:srgbClr val="FFFF00"/>
                </a:solidFill>
              </a:rPr>
              <a:t>Le Nord canadien abrite les plus rares animaux sauvages du pays, et la réserve faunique du Yukon</a:t>
            </a:r>
          </a:p>
        </p:txBody>
      </p:sp>
    </p:spTree>
    <p:extLst>
      <p:ext uri="{BB962C8B-B14F-4D97-AF65-F5344CB8AC3E}">
        <p14:creationId xmlns:p14="http://schemas.microsoft.com/office/powerpoint/2010/main" val="406664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  <p:sndAc>
          <p:stSnd loop="1">
            <p:snd r:embed="rId2" name="Ernesto Cortazar  - Emmanuelles Theme.wav"/>
          </p:stSnd>
        </p:sndAc>
      </p:transition>
    </mc:Choice>
    <mc:Fallback xmlns="">
      <p:transition spd="slow" advClick="0" advTm="8000">
        <p:fade/>
        <p:sndAc>
          <p:stSnd loop="1">
            <p:snd r:embed="rId4" name="Ernesto Cortazar  - Emmanuelles The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F6DEF-9C12-8468-1855-DCBADA08EC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intérieur, meubles, mur&#10;&#10;Le contenu généré par l’IA peut être incorrect.">
            <a:extLst>
              <a:ext uri="{FF2B5EF4-FFF2-40B4-BE49-F238E27FC236}">
                <a16:creationId xmlns:a16="http://schemas.microsoft.com/office/drawing/2014/main" id="{9C0EBD1E-C67B-322D-0541-855CA5F33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512" y="2124287"/>
            <a:ext cx="7919999" cy="5940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43A176-5481-8A9D-D9BE-888BE967F73C}"/>
              </a:ext>
            </a:extLst>
          </p:cNvPr>
          <p:cNvSpPr txBox="1"/>
          <p:nvPr/>
        </p:nvSpPr>
        <p:spPr>
          <a:xfrm>
            <a:off x="3238864" y="6037762"/>
            <a:ext cx="3327264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 dirty="0" err="1">
                <a:solidFill>
                  <a:srgbClr val="FFFF00"/>
                </a:solidFill>
              </a:rPr>
              <a:t>Yukon_Legislative_Assembly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5235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7C2BF-F4B8-EB09-A798-0426012B8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eau, bateau&#10;&#10;Le contenu généré par l’IA peut être incorrect.">
            <a:extLst>
              <a:ext uri="{FF2B5EF4-FFF2-40B4-BE49-F238E27FC236}">
                <a16:creationId xmlns:a16="http://schemas.microsoft.com/office/drawing/2014/main" id="{57CEEE40-E173-4B28-4B1D-8C18E0FB3E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617" y="2539707"/>
            <a:ext cx="6812288" cy="510921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71720C-21CA-F913-60A4-D583AE85944D}"/>
              </a:ext>
            </a:extLst>
          </p:cNvPr>
          <p:cNvSpPr txBox="1"/>
          <p:nvPr/>
        </p:nvSpPr>
        <p:spPr>
          <a:xfrm>
            <a:off x="11206020" y="5608071"/>
            <a:ext cx="3185908" cy="93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Le centre-ville de Whitehorse vu de la rive est du fleuve Yukon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352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4E737-41C0-8832-8FC2-5159DEF977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ciel&#10;&#10;Le contenu généré par l’IA peut être incorrect.">
            <a:extLst>
              <a:ext uri="{FF2B5EF4-FFF2-40B4-BE49-F238E27FC236}">
                <a16:creationId xmlns:a16="http://schemas.microsoft.com/office/drawing/2014/main" id="{F47EC45A-1A59-ACCB-15E7-B5058DA85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448" y="2702440"/>
            <a:ext cx="3296269" cy="4944406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5BBF56-AFFA-E6BA-CF46-1C7F597918C5}"/>
              </a:ext>
            </a:extLst>
          </p:cNvPr>
          <p:cNvSpPr txBox="1"/>
          <p:nvPr/>
        </p:nvSpPr>
        <p:spPr>
          <a:xfrm>
            <a:off x="5301763" y="7303010"/>
            <a:ext cx="3033680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 dirty="0"/>
              <a:t>Lac </a:t>
            </a:r>
            <a:r>
              <a:rPr lang="fr-FR" sz="1831" b="1" dirty="0" err="1"/>
              <a:t>Primrose</a:t>
            </a:r>
            <a:endParaRPr lang="fr-FR" sz="1831" b="1" dirty="0"/>
          </a:p>
        </p:txBody>
      </p:sp>
      <p:pic>
        <p:nvPicPr>
          <p:cNvPr id="6" name="Image 5" descr="Une image contenant plein air, nuage, paysage, eau&#10;&#10;Le contenu généré par l’IA peut être incorrect.">
            <a:extLst>
              <a:ext uri="{FF2B5EF4-FFF2-40B4-BE49-F238E27FC236}">
                <a16:creationId xmlns:a16="http://schemas.microsoft.com/office/drawing/2014/main" id="{9FC8F999-8F51-66FD-A93B-4D54F64A2F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8215" y="2702440"/>
            <a:ext cx="3922834" cy="4944406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64AAF7D-FA23-656D-2162-38B2ADB175AB}"/>
              </a:ext>
            </a:extLst>
          </p:cNvPr>
          <p:cNvSpPr txBox="1"/>
          <p:nvPr/>
        </p:nvSpPr>
        <p:spPr>
          <a:xfrm>
            <a:off x="11379989" y="7280499"/>
            <a:ext cx="3555602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chemeClr val="bg1"/>
                </a:solidFill>
              </a:rPr>
              <a:t>Lac Kusawa</a:t>
            </a:r>
            <a:endParaRPr lang="fr-FR" sz="1831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227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BB4004-38B3-0239-B630-F1322D0B78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eau, embarcation&#10;&#10;Le contenu généré par l’IA peut être incorrect.">
            <a:extLst>
              <a:ext uri="{FF2B5EF4-FFF2-40B4-BE49-F238E27FC236}">
                <a16:creationId xmlns:a16="http://schemas.microsoft.com/office/drawing/2014/main" id="{ECC51FA3-1762-557E-43B6-0259B2B955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813" y="2828120"/>
            <a:ext cx="7251791" cy="4532372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1641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7A9FB5-FDFC-0AFA-0A54-96D11BEF8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2CB7FBBB-B007-7FD1-23D7-5315E2308D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405" y="2596138"/>
            <a:ext cx="7647344" cy="477959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206D3E-3C45-222E-1093-5F2C5404C943}"/>
              </a:ext>
            </a:extLst>
          </p:cNvPr>
          <p:cNvSpPr txBox="1"/>
          <p:nvPr/>
        </p:nvSpPr>
        <p:spPr>
          <a:xfrm>
            <a:off x="6882036" y="7409306"/>
            <a:ext cx="7988329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 dirty="0">
                <a:solidFill>
                  <a:srgbClr val="FFFF00"/>
                </a:solidFill>
              </a:rPr>
              <a:t>pont-du-train-</a:t>
            </a:r>
            <a:r>
              <a:rPr lang="fr-FR" sz="1831" b="1" dirty="0" err="1">
                <a:solidFill>
                  <a:srgbClr val="FFFF00"/>
                </a:solidFill>
              </a:rPr>
              <a:t>whitepass</a:t>
            </a:r>
            <a:r>
              <a:rPr lang="fr-FR" sz="1831" b="1" dirty="0">
                <a:solidFill>
                  <a:srgbClr val="FFFF00"/>
                </a:solidFill>
              </a:rPr>
              <a:t>-de-</a:t>
            </a:r>
            <a:r>
              <a:rPr lang="fr-FR" sz="1831" b="1" dirty="0" err="1">
                <a:solidFill>
                  <a:srgbClr val="FFFF00"/>
                </a:solidFill>
              </a:rPr>
              <a:t>carcross</a:t>
            </a:r>
            <a:r>
              <a:rPr lang="fr-FR" sz="1831" b="1" dirty="0">
                <a:solidFill>
                  <a:srgbClr val="FFFF00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480488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308F37-566B-2DF0-0E4E-5FF61F5E38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arbre, ciel&#10;&#10;Le contenu généré par l’IA peut être incorrect.">
            <a:extLst>
              <a:ext uri="{FF2B5EF4-FFF2-40B4-BE49-F238E27FC236}">
                <a16:creationId xmlns:a16="http://schemas.microsoft.com/office/drawing/2014/main" id="{4578489B-66C1-9A9B-EE2A-0C0414E08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583" y="2420094"/>
            <a:ext cx="7654263" cy="510921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28D70A-4B19-9C9D-2B05-06511AD74222}"/>
              </a:ext>
            </a:extLst>
          </p:cNvPr>
          <p:cNvSpPr txBox="1"/>
          <p:nvPr/>
        </p:nvSpPr>
        <p:spPr>
          <a:xfrm>
            <a:off x="7469500" y="10215128"/>
            <a:ext cx="8357716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lac-little-atlin-yukon-canada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814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54EF1-4AD3-6BF0-83FE-B05F4F0AB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nuage&#10;&#10;Le contenu généré par l’IA peut être incorrect.">
            <a:extLst>
              <a:ext uri="{FF2B5EF4-FFF2-40B4-BE49-F238E27FC236}">
                <a16:creationId xmlns:a16="http://schemas.microsoft.com/office/drawing/2014/main" id="{8B5F2373-7BF9-48B4-AEB3-B49AC6F63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1179" y="2622107"/>
            <a:ext cx="7911045" cy="494440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2D1B0F-559D-8FC9-CB0E-1D570F0BDC4B}"/>
              </a:ext>
            </a:extLst>
          </p:cNvPr>
          <p:cNvSpPr txBox="1"/>
          <p:nvPr/>
        </p:nvSpPr>
        <p:spPr>
          <a:xfrm>
            <a:off x="7873904" y="10263650"/>
            <a:ext cx="8366501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Klondike Highway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568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138923-98C1-968C-14F9-9A565A50B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bâtiment&#10;&#10;Le contenu généré par l’IA peut être incorrect.">
            <a:extLst>
              <a:ext uri="{FF2B5EF4-FFF2-40B4-BE49-F238E27FC236}">
                <a16:creationId xmlns:a16="http://schemas.microsoft.com/office/drawing/2014/main" id="{AC055D49-61FD-81BA-962D-C0860612C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768" y="2454793"/>
            <a:ext cx="7911045" cy="494440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049D39-9549-5C32-7E65-F163D9502120}"/>
              </a:ext>
            </a:extLst>
          </p:cNvPr>
          <p:cNvSpPr txBox="1"/>
          <p:nvPr/>
        </p:nvSpPr>
        <p:spPr>
          <a:xfrm>
            <a:off x="8902667" y="7416414"/>
            <a:ext cx="7209069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Dawson City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35FD2C-4569-FD31-3635-92B7D3F30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094BD452-3666-F909-5AF3-F4F0E926B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037" y="2704509"/>
            <a:ext cx="7647344" cy="477959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74061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A0232A-6347-4483-ACE6-D0F80E910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paysage, montagne&#10;&#10;Le contenu généré par l’IA peut être incorrect.">
            <a:extLst>
              <a:ext uri="{FF2B5EF4-FFF2-40B4-BE49-F238E27FC236}">
                <a16:creationId xmlns:a16="http://schemas.microsoft.com/office/drawing/2014/main" id="{840F65E7-79ED-5436-0720-EB35AA1781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1977" y="2704509"/>
            <a:ext cx="7173870" cy="477959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1730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6FAAF-4F48-831E-B762-DF1E3DEFFE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ature&#10;&#10;Le contenu généré par l’IA peut être incorrect.">
            <a:extLst>
              <a:ext uri="{FF2B5EF4-FFF2-40B4-BE49-F238E27FC236}">
                <a16:creationId xmlns:a16="http://schemas.microsoft.com/office/drawing/2014/main" id="{D8CC70DE-5815-DD30-8012-4F4DF319F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794" y="2539707"/>
            <a:ext cx="7663826" cy="510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131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9ED224-A119-06CB-CB76-97BF30F2EA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hiver, neige&#10;&#10;Le contenu généré par l’IA peut être incorrect.">
            <a:extLst>
              <a:ext uri="{FF2B5EF4-FFF2-40B4-BE49-F238E27FC236}">
                <a16:creationId xmlns:a16="http://schemas.microsoft.com/office/drawing/2014/main" id="{9EC8670F-CBAD-0F83-F66C-FEED84AA8B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869" y="2713705"/>
            <a:ext cx="3572278" cy="238059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ciel, nuage, hiver&#10;&#10;Le contenu généré par l’IA peut être incorrect.">
            <a:extLst>
              <a:ext uri="{FF2B5EF4-FFF2-40B4-BE49-F238E27FC236}">
                <a16:creationId xmlns:a16="http://schemas.microsoft.com/office/drawing/2014/main" id="{51A9A831-024A-D0EA-475F-160A11C946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260" y="5094315"/>
            <a:ext cx="3572278" cy="2383379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0050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4038D-D7B6-A0A7-282E-47C857F110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eige, ciel&#10;&#10;Le contenu généré par l’IA peut être incorrect.">
            <a:extLst>
              <a:ext uri="{FF2B5EF4-FFF2-40B4-BE49-F238E27FC236}">
                <a16:creationId xmlns:a16="http://schemas.microsoft.com/office/drawing/2014/main" id="{6185B6AC-C741-7421-95C1-617473683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617" y="5176188"/>
            <a:ext cx="3572278" cy="238059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ature, hiver, neige&#10;&#10;Le contenu généré par l’IA peut être incorrect.">
            <a:extLst>
              <a:ext uri="{FF2B5EF4-FFF2-40B4-BE49-F238E27FC236}">
                <a16:creationId xmlns:a16="http://schemas.microsoft.com/office/drawing/2014/main" id="{A46CEB32-8A81-837C-7C22-A1B76CA95D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995" y="2631812"/>
            <a:ext cx="3572278" cy="238059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46517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C16F26-67BA-E6F6-BFC3-3AB778E4B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eige, hiver&#10;&#10;Le contenu généré par l’IA peut être incorrect.">
            <a:extLst>
              <a:ext uri="{FF2B5EF4-FFF2-40B4-BE49-F238E27FC236}">
                <a16:creationId xmlns:a16="http://schemas.microsoft.com/office/drawing/2014/main" id="{D194890E-F870-1E63-3FFD-86AEB9F50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155" y="2349103"/>
            <a:ext cx="3572278" cy="238059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arbre, paysage, ciel&#10;&#10;Le contenu généré par l’IA peut être incorrect.">
            <a:extLst>
              <a:ext uri="{FF2B5EF4-FFF2-40B4-BE49-F238E27FC236}">
                <a16:creationId xmlns:a16="http://schemas.microsoft.com/office/drawing/2014/main" id="{0E75E1E9-8716-DB88-9FE6-22E559C200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325" y="5109407"/>
            <a:ext cx="6065135" cy="2732932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E327379-23CB-4217-420B-28671444379F}"/>
              </a:ext>
            </a:extLst>
          </p:cNvPr>
          <p:cNvSpPr txBox="1"/>
          <p:nvPr/>
        </p:nvSpPr>
        <p:spPr>
          <a:xfrm>
            <a:off x="7922972" y="4363358"/>
            <a:ext cx="3652741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Yukon, au fin fond du Canada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060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1B2AA7-7B33-265E-24A8-DADA57AFB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montagne&#10;&#10;Le contenu généré par l’IA peut être incorrect.">
            <a:extLst>
              <a:ext uri="{FF2B5EF4-FFF2-40B4-BE49-F238E27FC236}">
                <a16:creationId xmlns:a16="http://schemas.microsoft.com/office/drawing/2014/main" id="{8C649B21-38A4-FDDC-5C7C-F24408F14C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5"/>
          <a:stretch>
            <a:fillRect/>
          </a:stretch>
        </p:blipFill>
        <p:spPr>
          <a:xfrm>
            <a:off x="4091602" y="5166954"/>
            <a:ext cx="4026427" cy="247219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aysage, eau, nuage&#10;&#10;Le contenu généré par l’IA peut être incorrect.">
            <a:extLst>
              <a:ext uri="{FF2B5EF4-FFF2-40B4-BE49-F238E27FC236}">
                <a16:creationId xmlns:a16="http://schemas.microsoft.com/office/drawing/2014/main" id="{8180AAF2-5576-EDB6-EFD3-C0589CEC38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424" y="2451613"/>
            <a:ext cx="4087373" cy="2642687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4135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E26CD-41AC-AB03-3D48-C3BDF10E8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ciel, arbre&#10;&#10;Le contenu généré par l’IA peut être incorrect.">
            <a:extLst>
              <a:ext uri="{FF2B5EF4-FFF2-40B4-BE49-F238E27FC236}">
                <a16:creationId xmlns:a16="http://schemas.microsoft.com/office/drawing/2014/main" id="{6375729D-DA0C-E8D3-D618-8AABD9802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009" y="2617908"/>
            <a:ext cx="4028809" cy="2702942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24AD4B-F2AF-D1A1-1E95-76A537900EFA}"/>
              </a:ext>
            </a:extLst>
          </p:cNvPr>
          <p:cNvSpPr txBox="1"/>
          <p:nvPr/>
        </p:nvSpPr>
        <p:spPr>
          <a:xfrm>
            <a:off x="5617086" y="5320856"/>
            <a:ext cx="4545085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 dirty="0">
                <a:solidFill>
                  <a:srgbClr val="FFFF00"/>
                </a:solidFill>
              </a:rPr>
              <a:t>A Whitehorse</a:t>
            </a:r>
          </a:p>
        </p:txBody>
      </p:sp>
      <p:pic>
        <p:nvPicPr>
          <p:cNvPr id="6" name="Image 5" descr="Une image contenant plein air, ciel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330077D5-69BA-351F-D131-4734CA50DC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379" b="6183"/>
          <a:stretch>
            <a:fillRect/>
          </a:stretch>
        </p:blipFill>
        <p:spPr>
          <a:xfrm>
            <a:off x="9805599" y="5216040"/>
            <a:ext cx="4110084" cy="243923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4775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9A9EB8-4067-4C3E-14AD-F33FC7942C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ammifère, sol, debout&#10;&#10;Le contenu généré par l’IA peut être incorrect.">
            <a:extLst>
              <a:ext uri="{FF2B5EF4-FFF2-40B4-BE49-F238E27FC236}">
                <a16:creationId xmlns:a16="http://schemas.microsoft.com/office/drawing/2014/main" id="{17213BDC-AD4B-3E70-C4C6-E611731E86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01"/>
          <a:stretch>
            <a:fillRect/>
          </a:stretch>
        </p:blipFill>
        <p:spPr>
          <a:xfrm>
            <a:off x="4073441" y="5336311"/>
            <a:ext cx="3922559" cy="2406806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aysage, région sauvage, mélèze&#10;&#10;Le contenu généré par l’IA peut être incorrect.">
            <a:extLst>
              <a:ext uri="{FF2B5EF4-FFF2-40B4-BE49-F238E27FC236}">
                <a16:creationId xmlns:a16="http://schemas.microsoft.com/office/drawing/2014/main" id="{320636EB-B14C-F903-2900-C27DD809642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17"/>
          <a:stretch>
            <a:fillRect/>
          </a:stretch>
        </p:blipFill>
        <p:spPr>
          <a:xfrm>
            <a:off x="9855970" y="2493444"/>
            <a:ext cx="4153298" cy="243776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C230D6A-3FDC-DA8A-034B-E3C4CFE25B51}"/>
              </a:ext>
            </a:extLst>
          </p:cNvPr>
          <p:cNvSpPr txBox="1"/>
          <p:nvPr/>
        </p:nvSpPr>
        <p:spPr>
          <a:xfrm>
            <a:off x="10323528" y="4969976"/>
            <a:ext cx="4153298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Rivière Yukon vers Whitehorse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985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F70235-41FC-7C24-D405-8D919634B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vion, transport, eau&#10;&#10;Le contenu généré par l’IA peut être incorrect.">
            <a:extLst>
              <a:ext uri="{FF2B5EF4-FFF2-40B4-BE49-F238E27FC236}">
                <a16:creationId xmlns:a16="http://schemas.microsoft.com/office/drawing/2014/main" id="{9C7CE13C-A138-E8F5-1676-AADD43C095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" b="5801"/>
          <a:stretch>
            <a:fillRect/>
          </a:stretch>
        </p:blipFill>
        <p:spPr>
          <a:xfrm>
            <a:off x="4221413" y="2556173"/>
            <a:ext cx="4162493" cy="2538131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EF2319-EE1B-CAD5-487A-0ED9F40C4F01}"/>
              </a:ext>
            </a:extLst>
          </p:cNvPr>
          <p:cNvSpPr txBox="1"/>
          <p:nvPr/>
        </p:nvSpPr>
        <p:spPr>
          <a:xfrm>
            <a:off x="4525870" y="5094317"/>
            <a:ext cx="4162493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Hydravion sur le lac Schwatka</a:t>
            </a:r>
            <a:endParaRPr lang="fr-FR" sz="1831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paysage, montagne, région sauvage&#10;&#10;Le contenu généré par l’IA peut être incorrect.">
            <a:extLst>
              <a:ext uri="{FF2B5EF4-FFF2-40B4-BE49-F238E27FC236}">
                <a16:creationId xmlns:a16="http://schemas.microsoft.com/office/drawing/2014/main" id="{2505823D-C61D-40E6-47C4-EE7BA92711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49655" y="5094301"/>
            <a:ext cx="4042348" cy="263701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8C3E15D-52DA-1AD8-531C-F77B47B54192}"/>
              </a:ext>
            </a:extLst>
          </p:cNvPr>
          <p:cNvSpPr txBox="1"/>
          <p:nvPr/>
        </p:nvSpPr>
        <p:spPr>
          <a:xfrm>
            <a:off x="10129553" y="4682176"/>
            <a:ext cx="4675566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La rivière Yukon à Dawson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649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68DE49-E13F-BD04-9BA1-15DD57425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Le contenu généré par l’IA peut être incorrect.">
            <a:extLst>
              <a:ext uri="{FF2B5EF4-FFF2-40B4-BE49-F238E27FC236}">
                <a16:creationId xmlns:a16="http://schemas.microsoft.com/office/drawing/2014/main" id="{B8196F78-DCD8-E28F-C3D3-0FBBFE0D8E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57"/>
          <a:stretch>
            <a:fillRect/>
          </a:stretch>
        </p:blipFill>
        <p:spPr>
          <a:xfrm>
            <a:off x="4188894" y="5277401"/>
            <a:ext cx="3856633" cy="237630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A28C47-A772-5A38-2448-B5C429968D7F}"/>
              </a:ext>
            </a:extLst>
          </p:cNvPr>
          <p:cNvSpPr txBox="1"/>
          <p:nvPr/>
        </p:nvSpPr>
        <p:spPr>
          <a:xfrm>
            <a:off x="5518266" y="4911059"/>
            <a:ext cx="3856633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Dawson city</a:t>
            </a:r>
            <a:endParaRPr lang="fr-FR" sz="1831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ciel, bateau, nuage&#10;&#10;Le contenu généré par l’IA peut être incorrect.">
            <a:extLst>
              <a:ext uri="{FF2B5EF4-FFF2-40B4-BE49-F238E27FC236}">
                <a16:creationId xmlns:a16="http://schemas.microsoft.com/office/drawing/2014/main" id="{6464D8A1-5024-90D6-3E64-935B6AA0D9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864" t="-132600" r="146864" b="132600"/>
          <a:stretch>
            <a:fillRect/>
          </a:stretch>
        </p:blipFill>
        <p:spPr>
          <a:xfrm>
            <a:off x="4858236" y="4150654"/>
            <a:ext cx="3790710" cy="2476549"/>
          </a:xfrm>
          <a:prstGeom prst="rect">
            <a:avLst/>
          </a:prstGeom>
        </p:spPr>
      </p:pic>
      <p:pic>
        <p:nvPicPr>
          <p:cNvPr id="8" name="Image 7" descr="Une image contenant plein air, ciel, bateau, nuage&#10;&#10;Le contenu généré par l’IA peut être incorrect.">
            <a:extLst>
              <a:ext uri="{FF2B5EF4-FFF2-40B4-BE49-F238E27FC236}">
                <a16:creationId xmlns:a16="http://schemas.microsoft.com/office/drawing/2014/main" id="{DA011A88-A675-0F66-296F-AF0CC9B302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70"/>
          <a:stretch>
            <a:fillRect/>
          </a:stretch>
        </p:blipFill>
        <p:spPr>
          <a:xfrm>
            <a:off x="10001964" y="2574613"/>
            <a:ext cx="3823672" cy="2336439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841B709-6FD2-DBF4-52F7-B30A9AE0AEF7}"/>
              </a:ext>
            </a:extLst>
          </p:cNvPr>
          <p:cNvSpPr txBox="1"/>
          <p:nvPr/>
        </p:nvSpPr>
        <p:spPr>
          <a:xfrm>
            <a:off x="10327559" y="4926656"/>
            <a:ext cx="4034037" cy="354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4" b="1">
                <a:solidFill>
                  <a:srgbClr val="FFFF00"/>
                </a:solidFill>
              </a:rPr>
              <a:t>Le vapeur Keno à Dawson</a:t>
            </a:r>
            <a:endParaRPr lang="fr-FR" sz="1704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735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66FCD2-BCB5-709F-E90A-1E6A330A0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abane, plante&#10;&#10;Le contenu généré par l’IA peut être incorrect.">
            <a:extLst>
              <a:ext uri="{FF2B5EF4-FFF2-40B4-BE49-F238E27FC236}">
                <a16:creationId xmlns:a16="http://schemas.microsoft.com/office/drawing/2014/main" id="{CAA51FBE-CAB5-B0C1-E639-4477CC50E9D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43"/>
          <a:stretch>
            <a:fillRect/>
          </a:stretch>
        </p:blipFill>
        <p:spPr>
          <a:xfrm>
            <a:off x="4142213" y="2465695"/>
            <a:ext cx="3790710" cy="232687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DCC3E0-581A-2562-72BA-585015157C5C}"/>
              </a:ext>
            </a:extLst>
          </p:cNvPr>
          <p:cNvSpPr txBox="1"/>
          <p:nvPr/>
        </p:nvSpPr>
        <p:spPr>
          <a:xfrm>
            <a:off x="3797893" y="4792582"/>
            <a:ext cx="5139202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Cabane à nourriture au musée de Dawson</a:t>
            </a:r>
            <a:endParaRPr lang="fr-FR" sz="1831" b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172D0A6-9632-0C41-ABFE-23D19F6510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7136" y="5321063"/>
            <a:ext cx="3723194" cy="247219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961FC4F-0127-A88B-4F9C-C00E7C5B2821}"/>
              </a:ext>
            </a:extLst>
          </p:cNvPr>
          <p:cNvSpPr txBox="1"/>
          <p:nvPr/>
        </p:nvSpPr>
        <p:spPr>
          <a:xfrm>
            <a:off x="9857714" y="4736218"/>
            <a:ext cx="4675566" cy="354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4" b="1">
                <a:solidFill>
                  <a:srgbClr val="FFFF00"/>
                </a:solidFill>
              </a:rPr>
              <a:t>Canada : en route vers le Yukon,</a:t>
            </a:r>
            <a:endParaRPr lang="fr-FR" sz="1704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988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3A5126-4D84-67FF-A94A-020367BDB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leur&#10;&#10;Le contenu généré par l’IA peut être incorrect.">
            <a:extLst>
              <a:ext uri="{FF2B5EF4-FFF2-40B4-BE49-F238E27FC236}">
                <a16:creationId xmlns:a16="http://schemas.microsoft.com/office/drawing/2014/main" id="{E60C95A3-9A9C-9C63-1C52-192A42CC1F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77203" y="5094308"/>
            <a:ext cx="3761511" cy="250516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241F6C-4ACC-3546-7AAC-686E53D8985C}"/>
              </a:ext>
            </a:extLst>
          </p:cNvPr>
          <p:cNvSpPr txBox="1"/>
          <p:nvPr/>
        </p:nvSpPr>
        <p:spPr>
          <a:xfrm>
            <a:off x="4095493" y="4671596"/>
            <a:ext cx="4848845" cy="354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4" b="1">
                <a:solidFill>
                  <a:srgbClr val="FFFF00"/>
                </a:solidFill>
              </a:rPr>
              <a:t>Canada : en route vers le Yukon,</a:t>
            </a:r>
            <a:endParaRPr lang="fr-FR" sz="1704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neige, plein air, paysage, nuage&#10;&#10;Le contenu généré par l’IA peut être incorrect.">
            <a:extLst>
              <a:ext uri="{FF2B5EF4-FFF2-40B4-BE49-F238E27FC236}">
                <a16:creationId xmlns:a16="http://schemas.microsoft.com/office/drawing/2014/main" id="{26CF9301-667F-1250-C1BA-49A4904E257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2078" t="-15382" r="142078" b="15382"/>
          <a:stretch>
            <a:fillRect/>
          </a:stretch>
        </p:blipFill>
        <p:spPr>
          <a:xfrm>
            <a:off x="3475022" y="1954605"/>
            <a:ext cx="4186261" cy="2354776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6FA75EB-FA56-CAAD-BCAE-F6C60AA8C6B6}"/>
              </a:ext>
            </a:extLst>
          </p:cNvPr>
          <p:cNvSpPr txBox="1"/>
          <p:nvPr/>
        </p:nvSpPr>
        <p:spPr>
          <a:xfrm>
            <a:off x="8536601" y="5543732"/>
            <a:ext cx="4420041" cy="542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928" b="1">
                <a:solidFill>
                  <a:srgbClr val="FFFF00"/>
                </a:solidFill>
              </a:rPr>
              <a:t>Yukon, Canada </a:t>
            </a:r>
            <a:endParaRPr lang="fr-FR" sz="2928" b="1" dirty="0">
              <a:solidFill>
                <a:srgbClr val="FFFF00"/>
              </a:solidFill>
            </a:endParaRPr>
          </a:p>
        </p:txBody>
      </p:sp>
      <p:pic>
        <p:nvPicPr>
          <p:cNvPr id="9" name="Image 8" descr="Une image contenant plein air, transport, voie ferrée, Ferroviaire&#10;&#10;Le contenu généré par l’IA peut être incorrect.">
            <a:extLst>
              <a:ext uri="{FF2B5EF4-FFF2-40B4-BE49-F238E27FC236}">
                <a16:creationId xmlns:a16="http://schemas.microsoft.com/office/drawing/2014/main" id="{2B94C9FC-4213-FCF1-022C-D7C913EAF3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132" y="2688240"/>
            <a:ext cx="3428119" cy="257109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7466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5CC11B-7124-E5C6-7411-E5C9469D2A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nuage&#10;&#10;Le contenu généré par l’IA peut être incorrect.">
            <a:extLst>
              <a:ext uri="{FF2B5EF4-FFF2-40B4-BE49-F238E27FC236}">
                <a16:creationId xmlns:a16="http://schemas.microsoft.com/office/drawing/2014/main" id="{9E1EC9B4-F0DF-DEC2-608A-D8150921F0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" r="-574"/>
          <a:stretch>
            <a:fillRect/>
          </a:stretch>
        </p:blipFill>
        <p:spPr>
          <a:xfrm>
            <a:off x="4314536" y="2567164"/>
            <a:ext cx="3790710" cy="252714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234EC3-F424-32EA-FF69-37C8FF905D68}"/>
              </a:ext>
            </a:extLst>
          </p:cNvPr>
          <p:cNvSpPr txBox="1"/>
          <p:nvPr/>
        </p:nvSpPr>
        <p:spPr>
          <a:xfrm>
            <a:off x="4314542" y="5370500"/>
            <a:ext cx="3955653" cy="655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 dirty="0">
                <a:solidFill>
                  <a:srgbClr val="FFFF00"/>
                </a:solidFill>
              </a:rPr>
              <a:t>le désert de Car cross au Yukon au Canada</a:t>
            </a:r>
          </a:p>
        </p:txBody>
      </p:sp>
      <p:pic>
        <p:nvPicPr>
          <p:cNvPr id="8" name="Image 7" descr="Une image contenant plein air, nuage, ciel, arbre&#10;&#10;Le contenu généré par l’IA peut être incorrect.">
            <a:extLst>
              <a:ext uri="{FF2B5EF4-FFF2-40B4-BE49-F238E27FC236}">
                <a16:creationId xmlns:a16="http://schemas.microsoft.com/office/drawing/2014/main" id="{7C59EF7A-2060-ED0C-7829-716E79BB35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75188" y="5542828"/>
            <a:ext cx="3823672" cy="215081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69934F5C-C3C4-F202-3579-4E4A60D6ED1C}"/>
              </a:ext>
            </a:extLst>
          </p:cNvPr>
          <p:cNvSpPr txBox="1"/>
          <p:nvPr/>
        </p:nvSpPr>
        <p:spPr>
          <a:xfrm>
            <a:off x="9432364" y="5021172"/>
            <a:ext cx="5109288" cy="354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4" b="1">
                <a:solidFill>
                  <a:srgbClr val="FFFF00"/>
                </a:solidFill>
              </a:rPr>
              <a:t>Ville de Carcross au Yukon au Canada</a:t>
            </a:r>
            <a:endParaRPr lang="fr-FR" sz="1704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52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85633D-C28E-6B4F-9E49-83CDD5765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sol&#10;&#10;Le contenu généré par l’IA peut être incorrect.">
            <a:extLst>
              <a:ext uri="{FF2B5EF4-FFF2-40B4-BE49-F238E27FC236}">
                <a16:creationId xmlns:a16="http://schemas.microsoft.com/office/drawing/2014/main" id="{C4E90093-DB7B-63D3-7E4B-581698AE9C1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00" r="900"/>
          <a:stretch>
            <a:fillRect/>
          </a:stretch>
        </p:blipFill>
        <p:spPr>
          <a:xfrm>
            <a:off x="4174541" y="5094320"/>
            <a:ext cx="3625895" cy="271942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nature, plein air, nuage, paysage&#10;&#10;Le contenu généré par l’IA peut être incorrect.">
            <a:extLst>
              <a:ext uri="{FF2B5EF4-FFF2-40B4-BE49-F238E27FC236}">
                <a16:creationId xmlns:a16="http://schemas.microsoft.com/office/drawing/2014/main" id="{A2326ECF-55E6-6D04-10DD-1AA32E1A15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30910" y="2410682"/>
            <a:ext cx="4107962" cy="273590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149106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8D377-5324-435C-3153-C2C1AD0CD3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Le contenu généré par l’IA peut être incorrect.">
            <a:extLst>
              <a:ext uri="{FF2B5EF4-FFF2-40B4-BE49-F238E27FC236}">
                <a16:creationId xmlns:a16="http://schemas.microsoft.com/office/drawing/2014/main" id="{0207D71A-6017-8A63-7366-BEE049A943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57313" y="2639637"/>
            <a:ext cx="3955523" cy="2640314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aysage, montagne, ciel&#10;&#10;Le contenu généré par l’IA peut être incorrect.">
            <a:extLst>
              <a:ext uri="{FF2B5EF4-FFF2-40B4-BE49-F238E27FC236}">
                <a16:creationId xmlns:a16="http://schemas.microsoft.com/office/drawing/2014/main" id="{E382B09F-5DCE-2DAC-D25C-5F24A2451FB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" r="43"/>
          <a:stretch>
            <a:fillRect/>
          </a:stretch>
        </p:blipFill>
        <p:spPr>
          <a:xfrm>
            <a:off x="9736872" y="4944794"/>
            <a:ext cx="4219223" cy="263701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5265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3D1E1-E721-8DD2-B377-C6A03202C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68F8958F-CF27-A538-B46F-DCDCC1DCF5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03229" y="5260128"/>
            <a:ext cx="3712018" cy="2472198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7895EFB-5312-9124-6DF2-F1E6DDD1FC3E}"/>
              </a:ext>
            </a:extLst>
          </p:cNvPr>
          <p:cNvSpPr txBox="1"/>
          <p:nvPr/>
        </p:nvSpPr>
        <p:spPr>
          <a:xfrm>
            <a:off x="4668388" y="4912188"/>
            <a:ext cx="5583491" cy="346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649" b="1" dirty="0">
                <a:solidFill>
                  <a:srgbClr val="FFFF00"/>
                </a:solidFill>
              </a:rPr>
              <a:t>Randonnée dans le Yukon</a:t>
            </a:r>
          </a:p>
        </p:txBody>
      </p:sp>
      <p:pic>
        <p:nvPicPr>
          <p:cNvPr id="8" name="Image 7" descr="Une image contenant Danse, habits, chaussures, personne&#10;&#10;Le contenu généré par l’IA peut être incorrect.">
            <a:extLst>
              <a:ext uri="{FF2B5EF4-FFF2-40B4-BE49-F238E27FC236}">
                <a16:creationId xmlns:a16="http://schemas.microsoft.com/office/drawing/2014/main" id="{C9211D7F-A9DF-0DA5-D92F-BEA63C1CAE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251872" y="2407014"/>
            <a:ext cx="3757745" cy="250516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E5B00E6-F2E7-9588-9E5C-63506F706313}"/>
              </a:ext>
            </a:extLst>
          </p:cNvPr>
          <p:cNvSpPr txBox="1"/>
          <p:nvPr/>
        </p:nvSpPr>
        <p:spPr>
          <a:xfrm>
            <a:off x="11023885" y="4898099"/>
            <a:ext cx="3757745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Pow Wow au Canada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14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0E0A1A-7047-AA93-79B2-C9EF3364A2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plante d’intérieur, intérieur, pot de fleurs&#10;&#10;Le contenu généré par l’IA peut être incorrect.">
            <a:extLst>
              <a:ext uri="{FF2B5EF4-FFF2-40B4-BE49-F238E27FC236}">
                <a16:creationId xmlns:a16="http://schemas.microsoft.com/office/drawing/2014/main" id="{692D696B-6D21-51BC-0F7D-5AA1C21562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97079" y="2490255"/>
            <a:ext cx="3906076" cy="260405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775042-F997-D40D-35DD-65BF0E561DCB}"/>
              </a:ext>
            </a:extLst>
          </p:cNvPr>
          <p:cNvSpPr txBox="1"/>
          <p:nvPr/>
        </p:nvSpPr>
        <p:spPr>
          <a:xfrm>
            <a:off x="3781750" y="5174782"/>
            <a:ext cx="4727667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Musée des Premières Nations au Canada</a:t>
            </a:r>
            <a:endParaRPr lang="fr-FR" sz="1831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ciel, personne, habits&#10;&#10;Le contenu généré par l’IA peut être incorrect.">
            <a:extLst>
              <a:ext uri="{FF2B5EF4-FFF2-40B4-BE49-F238E27FC236}">
                <a16:creationId xmlns:a16="http://schemas.microsoft.com/office/drawing/2014/main" id="{FD66C408-7996-2524-A2A0-F1A7DBD3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10267" y="5094308"/>
            <a:ext cx="3988483" cy="2658989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A246B44-7247-597B-46A2-67E167102A8D}"/>
              </a:ext>
            </a:extLst>
          </p:cNvPr>
          <p:cNvSpPr txBox="1"/>
          <p:nvPr/>
        </p:nvSpPr>
        <p:spPr>
          <a:xfrm>
            <a:off x="10868938" y="4727967"/>
            <a:ext cx="4197540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Premières Nations</a:t>
            </a:r>
            <a:endParaRPr lang="fr-FR" sz="1831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634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83E2F1-203B-799B-106F-1D6EC5F3D4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abits, personne&#10;&#10;Le contenu généré par l’IA peut être incorrect.">
            <a:extLst>
              <a:ext uri="{FF2B5EF4-FFF2-40B4-BE49-F238E27FC236}">
                <a16:creationId xmlns:a16="http://schemas.microsoft.com/office/drawing/2014/main" id="{45CADF5F-5B46-CC6A-0B79-C92CEECB2B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63908" y="5094301"/>
            <a:ext cx="2669975" cy="238848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statue, arbre&#10;&#10;Le contenu généré par l’IA peut être incorrect.">
            <a:extLst>
              <a:ext uri="{FF2B5EF4-FFF2-40B4-BE49-F238E27FC236}">
                <a16:creationId xmlns:a16="http://schemas.microsoft.com/office/drawing/2014/main" id="{46A2512F-7AED-7E8C-F529-3A210E903D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61022" y="2699370"/>
            <a:ext cx="3988483" cy="249280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9123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D6A12-A689-F737-1EE7-FFDCE089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Le contenu généré par l’IA peut être incorrect.">
            <a:extLst>
              <a:ext uri="{FF2B5EF4-FFF2-40B4-BE49-F238E27FC236}">
                <a16:creationId xmlns:a16="http://schemas.microsoft.com/office/drawing/2014/main" id="{B3FB2CF6-952A-6224-B616-77BE9A1A93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05031" y="2502838"/>
            <a:ext cx="3902784" cy="2439238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uage, nature, paysage&#10;&#10;Le contenu généré par l’IA peut être incorrect.">
            <a:extLst>
              <a:ext uri="{FF2B5EF4-FFF2-40B4-BE49-F238E27FC236}">
                <a16:creationId xmlns:a16="http://schemas.microsoft.com/office/drawing/2014/main" id="{CEAB8F83-8ADF-5F71-464E-E9FA7CE541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96100" y="5205765"/>
            <a:ext cx="4021445" cy="251340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8858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BF6CA-C114-E5FB-8B00-2D5A22E0F5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bison, neige&#10;&#10;Le contenu généré par l’IA peut être incorrect.">
            <a:extLst>
              <a:ext uri="{FF2B5EF4-FFF2-40B4-BE49-F238E27FC236}">
                <a16:creationId xmlns:a16="http://schemas.microsoft.com/office/drawing/2014/main" id="{681206BB-0B43-38F0-EC6C-A49CE5E102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194936" y="5227493"/>
            <a:ext cx="3691822" cy="2461213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intérieur, plafond, mur, art&#10;&#10;Le contenu généré par l’IA peut être incorrect.">
            <a:extLst>
              <a:ext uri="{FF2B5EF4-FFF2-40B4-BE49-F238E27FC236}">
                <a16:creationId xmlns:a16="http://schemas.microsoft.com/office/drawing/2014/main" id="{2694AC57-D9BE-98D6-7A28-D2C31B5372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178312" y="2561133"/>
            <a:ext cx="3823672" cy="2533184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9A742A5-991E-CD21-8FF2-5FEB366402BD}"/>
              </a:ext>
            </a:extLst>
          </p:cNvPr>
          <p:cNvSpPr txBox="1"/>
          <p:nvPr/>
        </p:nvSpPr>
        <p:spPr>
          <a:xfrm>
            <a:off x="10004341" y="5094317"/>
            <a:ext cx="4822531" cy="37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Centre d’interprétation Yukon Beringia</a:t>
            </a:r>
            <a:endParaRPr lang="fr-FR" sz="1831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08E6EEE-F79A-F103-E0B8-A9DD344B2A8A}"/>
              </a:ext>
            </a:extLst>
          </p:cNvPr>
          <p:cNvSpPr txBox="1"/>
          <p:nvPr/>
        </p:nvSpPr>
        <p:spPr>
          <a:xfrm>
            <a:off x="4111423" y="4164333"/>
            <a:ext cx="4501592" cy="93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31" b="1">
                <a:solidFill>
                  <a:srgbClr val="FFFF00"/>
                </a:solidFill>
              </a:rPr>
              <a:t>Le Nord canadien abrite les plus rares animaux sauvages du pays, et la réserve faunique du Yukon</a:t>
            </a:r>
            <a:endParaRPr lang="fr-FR" sz="1831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CACCF03-6905-4CCC-5D51-A05D1E8E0F70}"/>
              </a:ext>
            </a:extLst>
          </p:cNvPr>
          <p:cNvSpPr txBox="1"/>
          <p:nvPr/>
        </p:nvSpPr>
        <p:spPr>
          <a:xfrm>
            <a:off x="5710723" y="-4530475"/>
            <a:ext cx="3823672" cy="616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4" b="1" dirty="0">
                <a:solidFill>
                  <a:srgbClr val="FFFF00"/>
                </a:solidFill>
              </a:rPr>
              <a:t>Lorient Vous A Présenté Le Yukon Le Nord canadien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D4006E6-8136-FBC7-7904-BB3826E85F1D}"/>
              </a:ext>
            </a:extLst>
          </p:cNvPr>
          <p:cNvSpPr txBox="1"/>
          <p:nvPr/>
        </p:nvSpPr>
        <p:spPr>
          <a:xfrm>
            <a:off x="8613020" y="5716804"/>
            <a:ext cx="5093878" cy="879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704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1704" b="1" dirty="0">
              <a:solidFill>
                <a:srgbClr val="FFFF00"/>
              </a:solidFill>
            </a:endParaRPr>
          </a:p>
          <a:p>
            <a:r>
              <a:rPr lang="fr-FR" sz="1704" b="1" dirty="0">
                <a:solidFill>
                  <a:srgbClr val="FFFF00"/>
                </a:solidFill>
              </a:rPr>
              <a:t>    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2214222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curtains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</TotalTime>
  <Words>179</Words>
  <Application>Microsoft Office PowerPoint</Application>
  <PresentationFormat>Personnalisé</PresentationFormat>
  <Paragraphs>34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25</cp:revision>
  <dcterms:created xsi:type="dcterms:W3CDTF">2025-09-08T14:35:13Z</dcterms:created>
  <dcterms:modified xsi:type="dcterms:W3CDTF">2025-09-10T08:39:26Z</dcterms:modified>
</cp:coreProperties>
</file>