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83" r:id="rId7"/>
    <p:sldId id="282" r:id="rId8"/>
    <p:sldId id="261" r:id="rId9"/>
    <p:sldId id="262" r:id="rId10"/>
    <p:sldId id="263" r:id="rId11"/>
    <p:sldId id="286" r:id="rId12"/>
    <p:sldId id="266" r:id="rId13"/>
    <p:sldId id="267" r:id="rId14"/>
    <p:sldId id="269" r:id="rId15"/>
    <p:sldId id="270" r:id="rId16"/>
    <p:sldId id="290" r:id="rId17"/>
    <p:sldId id="291" r:id="rId18"/>
  </p:sldIdLst>
  <p:sldSz cx="9720263" cy="3600450"/>
  <p:notesSz cx="6858000" cy="9144000"/>
  <p:embeddedFontLst>
    <p:embeddedFont>
      <p:font typeface="Algerian" panose="04020705040A02060702" pitchFamily="82" charset="0"/>
      <p:regular r:id="rId20"/>
    </p:embeddedFont>
    <p:embeddedFont>
      <p:font typeface="Andy" panose="020B0604020202020204" charset="0"/>
      <p:regular r:id="rId21"/>
      <p:bold r:id="rId22"/>
    </p:embeddedFont>
    <p:embeddedFont>
      <p:font typeface="Brush Script MT" panose="03060802040406070304" pitchFamily="66" charset="0"/>
      <p: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Monotype Corsiva" panose="03010101010201010101" pitchFamily="66" charset="0"/>
      <p:italic r:id="rId28"/>
    </p:embeddedFont>
  </p:embeddedFont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09746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81949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22923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638984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048732" algn="l" defTabSz="81949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458478" algn="l" defTabSz="81949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2868224" algn="l" defTabSz="81949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277970" algn="l" defTabSz="81949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dxkNqR0Rr53auVnJR+3ncA==" hashData="lpO37WTEPIl8ai+Oxq20vfmJEJpW13qu7IzigY2Rff982YwHwIrCSpdzG44uJyMvEb4HH81zy8I3NSpgek4f1w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197" autoAdjust="0"/>
    <p:restoredTop sz="94660"/>
  </p:normalViewPr>
  <p:slideViewPr>
    <p:cSldViewPr>
      <p:cViewPr varScale="1">
        <p:scale>
          <a:sx n="87" d="100"/>
          <a:sy n="87" d="100"/>
        </p:scale>
        <p:origin x="100" y="372"/>
      </p:cViewPr>
      <p:guideLst>
        <p:guide orient="horz" pos="1134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AE7109F1-23C7-41EB-8696-FF36398B9F7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4B9F603-BDBD-4101-A036-A69E4DDE8C3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71C5E96-57E7-42B0-9EB9-D63341903174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E273FD2-8F64-4313-BABB-54D6960C3D0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198563" y="685800"/>
            <a:ext cx="9255126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D0F51894-9CF3-4D46-B214-2D194C740B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0E6DD7-0165-4287-AE3E-12013ABEFBA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4B1A53-5B4E-412B-B6A9-04B5970684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EA08ACC-F3C7-434C-A889-ADD839CE482A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1pPr>
    <a:lvl2pPr marL="409746" algn="l" rtl="0" eaLnBrk="0" fontAlgn="base" hangingPunct="0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2pPr>
    <a:lvl3pPr marL="819492" algn="l" rtl="0" eaLnBrk="0" fontAlgn="base" hangingPunct="0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3pPr>
    <a:lvl4pPr marL="1229238" algn="l" rtl="0" eaLnBrk="0" fontAlgn="base" hangingPunct="0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4pPr>
    <a:lvl5pPr marL="1638984" algn="l" rtl="0" eaLnBrk="0" fontAlgn="base" hangingPunct="0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5pPr>
    <a:lvl6pPr marL="2048732" algn="l" defTabSz="81949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6pPr>
    <a:lvl7pPr marL="2458478" algn="l" defTabSz="81949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7pPr>
    <a:lvl8pPr marL="2868224" algn="l" defTabSz="81949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8pPr>
    <a:lvl9pPr marL="3277970" algn="l" defTabSz="81949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1" y="1118475"/>
            <a:ext cx="8262223" cy="771763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6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3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00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C6EFFD-AE6A-4BDC-A616-5A4404E3C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A0224-8DB8-4EAF-9989-477EC9355539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FF89E3-E01D-4683-8901-F18429D09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2D836D-8D50-4962-8298-BEB74B497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A0451-DC53-4100-874B-6B37FF29493D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57027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922310-B482-4A2E-8D7D-C500C4ACB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CF84-30D8-4F9F-A47F-EE0D7D8B02AE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AB1395-AD35-4279-9C8E-E1F555C3D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63E1D1-39B6-4AEF-88A1-358227F55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D51F7-FB04-457F-9F29-5E7FC751F5A5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28465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5" y="2313624"/>
            <a:ext cx="8262223" cy="715090"/>
          </a:xfrm>
        </p:spPr>
        <p:txBody>
          <a:bodyPr anchor="t"/>
          <a:lstStyle>
            <a:lvl1pPr algn="l">
              <a:defRPr sz="2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5" y="1526024"/>
            <a:ext cx="8262223" cy="787598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286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2pPr>
            <a:lvl3pPr marL="4572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3pPr>
            <a:lvl4pPr marL="685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9144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1430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3716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6002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828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171674-3417-496A-9CD0-A76CE0800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CB0CF-0A47-40F3-9693-0F9BF81456FA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3B40E4-D023-456F-9FAC-CF2D3A44F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78B77A-5E0E-40DE-8853-69202B4CB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1DA47-54F4-4F0B-B483-83A76730B831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75811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4" y="840106"/>
            <a:ext cx="4293116" cy="2376130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6" cy="2376130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514E342-B8F8-4BDD-9ACD-A6E474A65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BA3E2-A233-4DE8-92E2-E46E29494883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267CA90-4DC3-4896-B1E6-F1232B1DE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46107A8-4A3E-498E-ABFB-F811ADB5E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19170-5837-4C3A-99A4-D89013EF600E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411422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4" y="805934"/>
            <a:ext cx="4294804" cy="335875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4" y="1141810"/>
            <a:ext cx="4294804" cy="2074427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0" y="805934"/>
            <a:ext cx="4296491" cy="335875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0" y="1141810"/>
            <a:ext cx="4296491" cy="2074427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AA144E15-D27F-4246-BA20-AA1679F13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BE659-9AA1-41FB-A855-FFA37371E5BC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9B25EA75-624A-4AB5-89F6-39AF5951B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FD3E1504-B29F-4C5C-8B2C-D6522C1F9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F0B67-4630-4826-ACBC-B4D1BE5355C7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99342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644BBADD-AAAF-4111-B87F-57573728D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F32BE-D347-4C3A-A3A7-FEBAE7E32243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9E1FEBEB-784C-4E78-B7DC-CBDD661DA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EB53D5D-C0FD-4D04-AF3E-3939AE2E6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FAA7A-7EF1-45E0-ACC1-167D31135D30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24786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FE37001F-2006-4864-808E-5FE7D9BC4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609AE-90F5-4C96-99A0-89E1447F64DE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E1B00847-88C2-4068-B6EB-EBCE9D5A4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D79559CD-2942-4815-8564-06B0ACB79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7F42A-3B75-4108-A5E9-6DB9424A5AE1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4587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3"/>
            <a:ext cx="3197899" cy="610076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4" y="143353"/>
            <a:ext cx="5433896" cy="3072884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899" cy="2462808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32617BF-2C9D-4F67-9832-A8BC43C8B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89892-9E1F-4346-9351-41AB7AFDEC71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67CE69C-BB12-4E31-952D-79C813F2C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EEB64AD-297B-4B4F-9DC8-F9CC27A9F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571A8-6CFC-4446-A53D-7361C1376701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70294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39" y="2520315"/>
            <a:ext cx="5832158" cy="297538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39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000"/>
            </a:lvl4pPr>
            <a:lvl5pPr marL="914400" indent="0">
              <a:buNone/>
              <a:defRPr sz="1000"/>
            </a:lvl5pPr>
            <a:lvl6pPr marL="1143000" indent="0">
              <a:buNone/>
              <a:defRPr sz="1000"/>
            </a:lvl6pPr>
            <a:lvl7pPr marL="1371600" indent="0">
              <a:buNone/>
              <a:defRPr sz="1000"/>
            </a:lvl7pPr>
            <a:lvl8pPr marL="1600200" indent="0">
              <a:buNone/>
              <a:defRPr sz="1000"/>
            </a:lvl8pPr>
            <a:lvl9pPr marL="1828800" indent="0">
              <a:buNone/>
              <a:defRPr sz="10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39" y="2817853"/>
            <a:ext cx="5832158" cy="422552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4B7D7E2-0883-4DED-8ABF-DDFEC4D59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11131-9270-4965-9AAA-2E64C42CA0DF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2FF9B30-627A-4A55-BEF4-ADDCF0029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8213999-B236-41D9-9C05-54EC6328F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0F5DE-F70E-4256-A7F6-E5444932F24F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54755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536610-3523-45CE-8DE4-AC388D55D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8C462-2751-47EE-AB73-B145243DE62E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FAECFB-C179-4012-82AF-2F7E194AA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B6D39D-FE93-411A-A639-F5E4C58D0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31BAA-97B8-4706-8B7B-26A3677BB043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73436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0" y="144185"/>
            <a:ext cx="2187059" cy="307205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5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D873B3-FB1E-45C9-8393-7A93A1398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74C49-67C0-437D-AF7B-D2FE5243ED1C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AFDF95-79B0-43BD-A233-E910CC8AD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A6E7E3-C3C0-45EC-8D06-78312D824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39335-C981-41BC-85B4-7CA682E66834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44911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E0D42BFF-F0E2-4D96-AC7E-A9A838A5F2C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6014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72761F9-00F7-4C4D-AA2B-158E402A3A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6014" y="840105"/>
            <a:ext cx="8748237" cy="237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8B1B43-F4EA-4C7C-9132-C3FFDEA667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6015" y="3337418"/>
            <a:ext cx="2268062" cy="1910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9459C1-FDE7-4395-ADB8-F48A0318DF05}" type="datetimeFigureOut">
              <a:rPr lang="fr-FR"/>
              <a:pPr>
                <a:defRPr/>
              </a:pPr>
              <a:t>05/09/2025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8779CF-B287-4C09-AD86-BF9DA90C8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1090" y="3337418"/>
            <a:ext cx="3078084" cy="1910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FA975B-33A2-421B-99B0-FE7CC1BDC8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6189" y="3337418"/>
            <a:ext cx="2268062" cy="19102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BF0F1B5-CBBB-4D8F-96CD-7F75A1658671}" type="slidenum">
              <a:rPr lang="fr-FR" altLang="fr-FR"/>
              <a:pPr>
                <a:defRPr/>
              </a:pPr>
              <a:t>‹N°›</a:t>
            </a:fld>
            <a:endParaRPr lang="fr-FR" alt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5pPr>
      <a:lvl6pPr marL="2286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6pPr>
      <a:lvl7pPr marL="4572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7pPr>
      <a:lvl8pPr marL="6858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8pPr>
      <a:lvl9pPr marL="9144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9pPr>
    </p:titleStyle>
    <p:bodyStyle>
      <a:lvl1pPr marL="1714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indent="-1428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71500" indent="-1143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800100" indent="-1143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143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3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5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1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10" Type="http://schemas.openxmlformats.org/officeDocument/2006/relationships/image" Target="../media/image43.jpg"/><Relationship Id="rId4" Type="http://schemas.openxmlformats.org/officeDocument/2006/relationships/image" Target="../media/image37.jpg"/><Relationship Id="rId9" Type="http://schemas.openxmlformats.org/officeDocument/2006/relationships/image" Target="../media/image42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g"/><Relationship Id="rId3" Type="http://schemas.openxmlformats.org/officeDocument/2006/relationships/image" Target="../media/image44.jpg"/><Relationship Id="rId7" Type="http://schemas.openxmlformats.org/officeDocument/2006/relationships/image" Target="../media/image48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11" Type="http://schemas.openxmlformats.org/officeDocument/2006/relationships/image" Target="../media/image52.jpg"/><Relationship Id="rId5" Type="http://schemas.openxmlformats.org/officeDocument/2006/relationships/image" Target="../media/image46.jpg"/><Relationship Id="rId10" Type="http://schemas.openxmlformats.org/officeDocument/2006/relationships/image" Target="../media/image51.gif"/><Relationship Id="rId4" Type="http://schemas.openxmlformats.org/officeDocument/2006/relationships/image" Target="../media/image45.jpg"/><Relationship Id="rId9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6">
            <a:extLst>
              <a:ext uri="{FF2B5EF4-FFF2-40B4-BE49-F238E27FC236}">
                <a16:creationId xmlns:a16="http://schemas.microsoft.com/office/drawing/2014/main" id="{8282964A-B631-4E46-B918-FD6BEB03F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6B3B03F-7416-410A-8CC6-A7BB856F2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2988000"/>
            <a:ext cx="5400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 Script MT" panose="03060802040406070304" pitchFamily="66" charset="0"/>
              </a:rPr>
              <a:t>Chanson wallonne de Jean-Pierre </a:t>
            </a:r>
            <a:r>
              <a:rPr lang="fr-FR" altLang="fr-FR" sz="16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Clovin</a:t>
            </a:r>
            <a:r>
              <a:rPr lang="fr-FR" altLang="fr-FR" sz="1600" dirty="0">
                <a:solidFill>
                  <a:schemeClr val="bg1"/>
                </a:solidFill>
                <a:latin typeface="Brush Script MT" panose="03060802040406070304" pitchFamily="66" charset="0"/>
              </a:rPr>
              <a:t>, auteur des paroles et de la musique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 Script MT" panose="03060802040406070304" pitchFamily="66" charset="0"/>
              </a:rPr>
              <a:t>Traduction et diaporama © Apex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2B81720-B19F-4FDC-B5E8-25DFAD48857B}"/>
              </a:ext>
            </a:extLst>
          </p:cNvPr>
          <p:cNvSpPr txBox="1"/>
          <p:nvPr/>
        </p:nvSpPr>
        <p:spPr>
          <a:xfrm>
            <a:off x="1080000" y="-2"/>
            <a:ext cx="7560000" cy="3060000"/>
          </a:xfrm>
          <a:prstGeom prst="rect">
            <a:avLst/>
          </a:prstGeom>
          <a:noFill/>
        </p:spPr>
        <p:txBody>
          <a:bodyPr>
            <a:prstTxWarp prst="textDeflateBottom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7500" dirty="0">
                <a:ln w="28575">
                  <a:solidFill>
                    <a:srgbClr val="FFFF0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rush Script MT" panose="03060802040406070304" pitchFamily="66" charset="0"/>
                <a:cs typeface="+mn-cs"/>
              </a:rPr>
              <a:t>Légendes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>
        <p:sndAc>
          <p:stSnd>
            <p:snd r:embed="rId2" name="Clovin-Légende.wav"/>
          </p:stSnd>
        </p:sndAc>
      </p:transition>
    </mc:Choice>
    <mc:Fallback xmlns="">
      <p:transition advClick="0" advTm="30000">
        <p:sndAc>
          <p:stSnd>
            <p:snd r:embed="rId4" name="Clovin-Légen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9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9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6">
            <a:extLst>
              <a:ext uri="{FF2B5EF4-FFF2-40B4-BE49-F238E27FC236}">
                <a16:creationId xmlns:a16="http://schemas.microsoft.com/office/drawing/2014/main" id="{F1C10517-B630-4A20-82B0-3BE5F3979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5D80163-D79D-4E24-9722-ED4510266B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2988000"/>
            <a:ext cx="5400000" cy="5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 Script MT" panose="03060802040406070304" pitchFamily="66" charset="0"/>
              </a:rPr>
              <a:t>Chanson wallonne de Jean-Pierre </a:t>
            </a:r>
            <a:r>
              <a:rPr lang="fr-FR" altLang="fr-FR" sz="1600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Clovin</a:t>
            </a:r>
            <a:r>
              <a:rPr lang="fr-FR" altLang="fr-FR" sz="1600" dirty="0">
                <a:solidFill>
                  <a:schemeClr val="bg1"/>
                </a:solidFill>
                <a:latin typeface="Brush Script MT" panose="03060802040406070304" pitchFamily="66" charset="0"/>
              </a:rPr>
              <a:t>, auteur des paroles et de la musique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 Script MT" panose="03060802040406070304" pitchFamily="66" charset="0"/>
              </a:rPr>
              <a:t>Traduction et diaporama © Apex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9B9446D-FAA0-4A64-B145-5E9DF93D4871}"/>
              </a:ext>
            </a:extLst>
          </p:cNvPr>
          <p:cNvSpPr txBox="1"/>
          <p:nvPr/>
        </p:nvSpPr>
        <p:spPr>
          <a:xfrm>
            <a:off x="1080000" y="0"/>
            <a:ext cx="7560000" cy="3060000"/>
          </a:xfrm>
          <a:prstGeom prst="rect">
            <a:avLst/>
          </a:prstGeom>
          <a:noFill/>
        </p:spPr>
        <p:txBody>
          <a:bodyPr>
            <a:prstTxWarp prst="textDeflateBottom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7500" dirty="0">
                <a:ln w="28575">
                  <a:solidFill>
                    <a:srgbClr val="FFFF0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rush Script MT" panose="03060802040406070304" pitchFamily="66" charset="0"/>
                <a:cs typeface="+mn-cs"/>
              </a:rPr>
              <a:t>Légendes</a:t>
            </a:r>
          </a:p>
        </p:txBody>
      </p:sp>
      <p:pic>
        <p:nvPicPr>
          <p:cNvPr id="4099" name="Espace réservé du contenu 3">
            <a:extLst>
              <a:ext uri="{FF2B5EF4-FFF2-40B4-BE49-F238E27FC236}">
                <a16:creationId xmlns:a16="http://schemas.microsoft.com/office/drawing/2014/main" id="{58453C49-CD10-43AE-9F78-F4412604FD4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2" y="-2"/>
            <a:ext cx="9720000" cy="3600000"/>
          </a:xfr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29EA23C-DB52-4D81-91E5-6A026102A7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344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349E6DA-0E80-4EED-AB25-ED1684567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574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D’ici, à travers la brume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On ne voit pas les feuilles du dessus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C101C102-DAF4-4A45-A38B-D4F1C6A17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3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2B891F-208A-486D-9532-9C1EC4C78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574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D’ici, à travers la brume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On ne voit pas les feuilles du dessus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AA23393-4981-4978-9698-1E546DB67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pic>
        <p:nvPicPr>
          <p:cNvPr id="5123" name="Espace réservé du contenu 3">
            <a:extLst>
              <a:ext uri="{FF2B5EF4-FFF2-40B4-BE49-F238E27FC236}">
                <a16:creationId xmlns:a16="http://schemas.microsoft.com/office/drawing/2014/main" id="{FA67A354-2FAF-492B-9431-E9431BBB3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89B8A33-55AA-45F9-B813-AEBD5DBE6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776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Monotype Corsiva" panose="03010101010201010101" pitchFamily="66" charset="0"/>
              </a:rPr>
              <a:t>Ici, on a vu une femme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Monotype Corsiva" panose="03010101010201010101" pitchFamily="66" charset="0"/>
              </a:rPr>
              <a:t>Charger du bois dans sa brouette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69A8FD3E-54A2-4521-B934-C2BBDD0F1E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3A8452-5182-46D0-A732-CB883FCA1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574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>
                <a:solidFill>
                  <a:srgbClr val="FFFF00"/>
                </a:solidFill>
                <a:latin typeface="Monotype Corsiva" panose="03010101010201010101" pitchFamily="66" charset="0"/>
              </a:rPr>
              <a:t>Ici, on a vu une femme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rgbClr val="FFFF00"/>
                </a:solidFill>
                <a:latin typeface="Monotype Corsiva" panose="03010101010201010101" pitchFamily="66" charset="0"/>
              </a:rPr>
              <a:t>Charger du bois dans sa brouette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A77B6FC-482F-4FB9-99E0-6BFCB88D42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146" name="Espace réservé du contenu 3">
            <a:extLst>
              <a:ext uri="{FF2B5EF4-FFF2-40B4-BE49-F238E27FC236}">
                <a16:creationId xmlns:a16="http://schemas.microsoft.com/office/drawing/2014/main" id="{91E526E5-D852-4275-BB7A-CA65187ED2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F7C18CD-9062-4032-A230-0176F28B0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079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Caché, dans des vieux vêtements des autres gens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Un homme s’appuie sur son bâton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AC989E84-7726-4A31-B551-B1BEA3E45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969BD2-DF11-4941-90CA-A69FE911A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0059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Caché, dans des vieux vêtements des autres gens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Un homme s’appuie sur son bâton</a:t>
            </a:r>
          </a:p>
        </p:txBody>
      </p:sp>
      <p:pic>
        <p:nvPicPr>
          <p:cNvPr id="7170" name="Espace réservé du contenu 6">
            <a:extLst>
              <a:ext uri="{FF2B5EF4-FFF2-40B4-BE49-F238E27FC236}">
                <a16:creationId xmlns:a16="http://schemas.microsoft.com/office/drawing/2014/main" id="{CF7E4483-60FE-41E9-AE57-126BDFD26B8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20000" cy="3601516"/>
          </a:xfr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4705F69-1A17-4C23-BCF2-96110C4850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16"/>
            <a:ext cx="9720000" cy="360310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CF23687-8575-48AB-A492-0710AFDA4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698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Assis, il a bu où des gamins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Allaient nager tout nus l’été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6">
            <a:extLst>
              <a:ext uri="{FF2B5EF4-FFF2-40B4-BE49-F238E27FC236}">
                <a16:creationId xmlns:a16="http://schemas.microsoft.com/office/drawing/2014/main" id="{913C27BF-1D21-4F8C-880B-ED1F7B5BF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3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EA6B418-9420-409B-B067-B448A0499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578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Assis, il a bu où des gamins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Allaient nager tout nus l’été</a:t>
            </a:r>
          </a:p>
        </p:txBody>
      </p:sp>
      <p:pic>
        <p:nvPicPr>
          <p:cNvPr id="8195" name="Espace réservé du contenu 3">
            <a:extLst>
              <a:ext uri="{FF2B5EF4-FFF2-40B4-BE49-F238E27FC236}">
                <a16:creationId xmlns:a16="http://schemas.microsoft.com/office/drawing/2014/main" id="{911E257E-5F4E-4592-B66F-7892037F195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233D922-3F20-498A-AAC5-CD7C3FB22FB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60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9E9B359-E841-4112-9C6A-74F262A1C3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" y="0"/>
            <a:ext cx="9714283" cy="3599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C9BDA82-B44C-404C-B458-EE2AA3B6B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1267" name="Espace réservé du contenu 3">
            <a:extLst>
              <a:ext uri="{FF2B5EF4-FFF2-40B4-BE49-F238E27FC236}">
                <a16:creationId xmlns:a16="http://schemas.microsoft.com/office/drawing/2014/main" id="{5C9D280D-E179-4D18-8479-20C3B417D4C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61"/>
            <a:ext cx="9720000" cy="3597906"/>
          </a:xfr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D2C0CB0-C086-421B-BD71-14492E501B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37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C359A86-76FD-49AE-9341-01EB1B262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502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2"/>
                </a:solidFill>
                <a:latin typeface="Monotype Corsiva" panose="03010101010201010101" pitchFamily="66" charset="0"/>
              </a:rPr>
              <a:t>Ici ,un revenant m’a dit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2"/>
                </a:solidFill>
                <a:latin typeface="Monotype Corsiva" panose="03010101010201010101" pitchFamily="66" charset="0"/>
              </a:rPr>
              <a:t>Je veille sur tous les enfants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A2F190CC-D2E5-4F10-8597-67F83CF6F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EF5C29F-B802-488D-8EDA-5309E6FAC4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113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2"/>
                </a:solidFill>
                <a:latin typeface="Monotype Corsiva" panose="03010101010201010101" pitchFamily="66" charset="0"/>
              </a:rPr>
              <a:t>Ici ,un revenant m’a dit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2"/>
                </a:solidFill>
                <a:latin typeface="Monotype Corsiva" panose="03010101010201010101" pitchFamily="66" charset="0"/>
              </a:rPr>
              <a:t>Je veille sur tous les enfants</a:t>
            </a:r>
          </a:p>
        </p:txBody>
      </p:sp>
      <p:pic>
        <p:nvPicPr>
          <p:cNvPr id="12291" name="Espace réservé du contenu 3">
            <a:extLst>
              <a:ext uri="{FF2B5EF4-FFF2-40B4-BE49-F238E27FC236}">
                <a16:creationId xmlns:a16="http://schemas.microsoft.com/office/drawing/2014/main" id="{32C065A4-339E-43F8-906D-A0BC123F7B0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3447"/>
          </a:xfr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A003013-580E-4943-9D6C-A618B23E93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92A9886-B356-4080-B80D-1CA559A560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438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Ici, une sorcière a ri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En me voyant m’asseoir, j’étais fatigué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CE70C4B2-A38A-4150-823A-F851E3F38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50E827-C883-4716-B8F6-4357F936C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833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Ici, une sorcière a ri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En me voyant m’asseoir, j’étais fatigué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1A6CFBE-8809-4BFB-A27C-7217E96DE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501"/>
          </a:xfrm>
          <a:prstGeom prst="rect">
            <a:avLst/>
          </a:prstGeom>
        </p:spPr>
      </p:pic>
      <p:pic>
        <p:nvPicPr>
          <p:cNvPr id="13315" name="Espace réservé du contenu 3">
            <a:extLst>
              <a:ext uri="{FF2B5EF4-FFF2-40B4-BE49-F238E27FC236}">
                <a16:creationId xmlns:a16="http://schemas.microsoft.com/office/drawing/2014/main" id="{6E7E658A-6072-4DB1-8217-D1F7A1C357A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83E1698-3957-484B-B11C-C643AD6410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2939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Pourtant, je lui ai donné un coup de main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Pour tirer sa brouette à brindilles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F02B6C74-9206-47CE-AEA7-E66E8CE78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F339DF3-8745-4AA1-89E8-4E82F9444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499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Pourtant, je lui ai donné un coup de main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Pour tirer sa brouette à brindilles</a:t>
            </a:r>
          </a:p>
        </p:txBody>
      </p:sp>
      <p:pic>
        <p:nvPicPr>
          <p:cNvPr id="14338" name="Espace réservé du contenu 5">
            <a:extLst>
              <a:ext uri="{FF2B5EF4-FFF2-40B4-BE49-F238E27FC236}">
                <a16:creationId xmlns:a16="http://schemas.microsoft.com/office/drawing/2014/main" id="{513B4678-2299-4BD5-AFE0-8E41E01D5A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AF25378-501F-40AD-AC49-129A82B3A3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8BC2779-A5CB-4F38-9E38-A04BA6481699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768AFD4-9E0D-402C-9AA8-171A9AB5E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499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Sept ans, vous aurez du feu et du pain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Qu’elle m’a promis devant les lutins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5">
            <a:extLst>
              <a:ext uri="{FF2B5EF4-FFF2-40B4-BE49-F238E27FC236}">
                <a16:creationId xmlns:a16="http://schemas.microsoft.com/office/drawing/2014/main" id="{929DF1BF-DE5D-4F6E-9B77-C158DBA8675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5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53D9F19-2096-4D2C-9D5F-9CD5F841C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2939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Sept ans, vous aurez du feu et du pain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Qu’elle m’a promis devant les lutins</a:t>
            </a:r>
          </a:p>
        </p:txBody>
      </p:sp>
      <p:pic>
        <p:nvPicPr>
          <p:cNvPr id="17411" name="Espace réservé du contenu 3">
            <a:extLst>
              <a:ext uri="{FF2B5EF4-FFF2-40B4-BE49-F238E27FC236}">
                <a16:creationId xmlns:a16="http://schemas.microsoft.com/office/drawing/2014/main" id="{218FB28F-541E-42B9-BB9D-01618199F7B1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600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06301EF-73F6-4AE5-AA41-A9BE80908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958790A-24C9-4612-9E07-1F886B9169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41E430-58DC-4DAE-88C6-847BF69DB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431D437-F201-4712-8B91-1AA07F3A0D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pic>
        <p:nvPicPr>
          <p:cNvPr id="18435" name="Espace réservé du contenu 3">
            <a:extLst>
              <a:ext uri="{FF2B5EF4-FFF2-40B4-BE49-F238E27FC236}">
                <a16:creationId xmlns:a16="http://schemas.microsoft.com/office/drawing/2014/main" id="{352005B6-B015-4B28-BA46-99BCC85DAEB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26BBA5B-C53F-415F-ABAC-FF0F74456E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698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Ainsi, on peut se laisser aller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Choisir ses rêves au hasard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DA57B48D-2F7D-49C9-84EF-A22F11A09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05F343D-7890-4850-A109-D68C4C6E22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08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Ainsi, on peut se laisser aller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Choisir ses rêves au hasard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E39E837-2BBF-48D4-B364-369A583E90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0D72D58-8A6D-4D10-ADD0-BE522CE240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105E15D-EB0F-4083-B803-D3A419D47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738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Ainsi, on peut, bien à son aise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Bâtir de nouvelles croyances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DE25F9EF-5535-4FD5-B5D7-17936736E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FF777C5-3000-42B3-A20A-D9081A94C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85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Ainsi, on peut, bien à son aise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Bâtir de nouvelles croyances</a:t>
            </a:r>
          </a:p>
        </p:txBody>
      </p:sp>
      <p:pic>
        <p:nvPicPr>
          <p:cNvPr id="20483" name="Espace réservé du contenu 3">
            <a:extLst>
              <a:ext uri="{FF2B5EF4-FFF2-40B4-BE49-F238E27FC236}">
                <a16:creationId xmlns:a16="http://schemas.microsoft.com/office/drawing/2014/main" id="{2FB85270-66EF-4F00-8883-F6CC7EF5EA48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9756000" cy="3599999"/>
          </a:xfr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B0049FB-AEEF-4DF2-9128-D9CDBC1C6C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2D8408F-CDAB-4B2A-85B9-2CD7D40C1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499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Riez, mais sachez qu’avec les légendes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Nous seront bien plus près du poète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15BB7967-745F-46E1-813B-7A910E7B0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5528C3-1D50-4252-B9A1-F55F73092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0059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Riez, mais sachez qu’avec les légendes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Nous seront bien plus près du poète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1CD76B4-E7E4-4A61-8181-1E7BCFDF5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21507" name="Espace réservé du contenu 3">
            <a:extLst>
              <a:ext uri="{FF2B5EF4-FFF2-40B4-BE49-F238E27FC236}">
                <a16:creationId xmlns:a16="http://schemas.microsoft.com/office/drawing/2014/main" id="{9B7A9940-DD4F-4CA0-9A07-C5243CA264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79540FD-AE25-45A2-AA9A-A3A3D4DF1C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1CC079A-9556-4416-AEA4-211988F4B9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818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Pleurez, de jeter au loin votre héritage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Trésor d’histoire de notre pays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CEDABBAE-8B2B-4D2A-807A-2889B6FD5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4EDF097-79F0-4763-8B6F-21A8C1F27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338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Pleurez, de jeter au loin votre héritage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Trésor d’histoire de notre pays</a:t>
            </a:r>
          </a:p>
        </p:txBody>
      </p:sp>
      <p:pic>
        <p:nvPicPr>
          <p:cNvPr id="22531" name="Espace réservé du contenu 3">
            <a:extLst>
              <a:ext uri="{FF2B5EF4-FFF2-40B4-BE49-F238E27FC236}">
                <a16:creationId xmlns:a16="http://schemas.microsoft.com/office/drawing/2014/main" id="{5F2435FB-BBB7-4B1D-8FD1-3105400EBAB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6AECFCD-580A-4799-B377-7ED27BD462F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20000" cy="360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D82BC6A-BF0E-4629-BC4C-85013D01BF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12B7D2C-849A-4E74-B486-9BE139948A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5FBDEA8-75D9-4B66-9860-5CF1931B09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BCB9F233-D9C6-40CF-B1DB-5E65925F70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374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DB1558E6-C3C0-47A9-A922-B480487BB2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267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5C3E3703-6700-45F2-88EB-D2AC7A2459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0"/>
    </mc:Choice>
    <mc:Fallback xmlns="">
      <p:transition advClick="0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3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1CABF37-38D5-4394-B44D-9C804A261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C2AF2F8-61D2-4B56-B5FC-6F01C32399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A9DF6211-112F-4AF2-A495-376CA6CFE9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683EB36E-20B4-439C-884F-C3199C5FA6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175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9170327C-9819-4064-9954-B545DEC8BF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599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11D6010C-3780-4258-B793-CF359F1AD1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CC68B411-B043-4583-A694-8A481D470BB8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C0B5286A-C947-4B4A-B8AF-C719A9E489EB}"/>
              </a:ext>
            </a:extLst>
          </p:cNvPr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360000"/>
            <a:ext cx="3024000" cy="2880376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64B56CC0-F1F5-40EA-B3D1-19A646E20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000" y="3240000"/>
            <a:ext cx="216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0" name="Image 3">
            <a:extLst>
              <a:ext uri="{FF2B5EF4-FFF2-40B4-BE49-F238E27FC236}">
                <a16:creationId xmlns:a16="http://schemas.microsoft.com/office/drawing/2014/main" id="{C8F405D8-AE0F-4CE6-822D-F8BFF0AF3B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04000" y="1044000"/>
            <a:ext cx="1512000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C40E360-6593-4E09-A494-0FB59670E25F}"/>
              </a:ext>
            </a:extLst>
          </p:cNvPr>
          <p:cNvSpPr/>
          <p:nvPr/>
        </p:nvSpPr>
        <p:spPr>
          <a:xfrm>
            <a:off x="3420000" y="1052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62815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2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2573</TotalTime>
  <Words>373</Words>
  <Application>Microsoft Office PowerPoint</Application>
  <PresentationFormat>Personnalisé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4" baseType="lpstr">
      <vt:lpstr>Algerian</vt:lpstr>
      <vt:lpstr>Calibri</vt:lpstr>
      <vt:lpstr>Monotype Corsiva</vt:lpstr>
      <vt:lpstr>Andy</vt:lpstr>
      <vt:lpstr>Brush Script MT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Privé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Légende</dc:title>
  <dc:creator>apex1</dc:creator>
  <cp:lastModifiedBy>apex</cp:lastModifiedBy>
  <cp:revision>259</cp:revision>
  <dcterms:created xsi:type="dcterms:W3CDTF">2010-12-08T10:35:26Z</dcterms:created>
  <dcterms:modified xsi:type="dcterms:W3CDTF">2025-09-05T06:45:52Z</dcterms:modified>
</cp:coreProperties>
</file>