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2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f5yW78uFrntNvSHzsSYYw==" hashData="bhhSGsOPrDi3VUOqNUXqMvZrB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/>
  </p:normalViewPr>
  <p:slideViewPr>
    <p:cSldViewPr>
      <p:cViewPr>
        <p:scale>
          <a:sx n="73" d="100"/>
          <a:sy n="73" d="100"/>
        </p:scale>
        <p:origin x="-135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D7AF77-CC83-4A23-A0A1-E232BF4ECD40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1F8FA5-B29F-4ED4-A64A-5C5EB9415C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7438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135CB9-937E-4C7C-BEBF-9BE8B2C6F6B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A4AD07-05AA-4A61-B474-57B3E11B351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DA264A-4090-45F8-A6D5-955375C236C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E0B44-E84D-4C66-B661-A5DE3CA598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75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FB5-FB59-4DE0-ABD3-453CD47509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0337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9D0B0-89CB-4633-B491-DC9BFE1CE5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557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FBE9F-FE1E-4B4C-8A1C-D8D5DBB7AF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593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3B897-AA58-4049-9DF5-7526DD1DEF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788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11FA3-C2B2-4764-B8F5-DE7B9502C7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3720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A5B3F-B71D-4407-92CF-7C9ECA9D7B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332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126AF-E027-45D3-99BE-73F1F5B4E9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4209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0C7C3-20EC-4D3B-B872-DC074E0BF3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97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BCE19-2A55-4975-A9A8-B7CC1A7309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2169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038BF-90D6-40A6-92DE-AA99D665D6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764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84000">
              <a:schemeClr val="tx2">
                <a:lumMod val="50000"/>
              </a:schemeClr>
            </a:gs>
            <a:gs pos="78672">
              <a:schemeClr val="tx2">
                <a:lumMod val="25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7C6F9-75BE-490A-9317-E64E98DCD4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jpeg"/><Relationship Id="rId21" Type="http://schemas.openxmlformats.org/officeDocument/2006/relationships/audio" Target="../media/audio6.wav"/><Relationship Id="rId34" Type="http://schemas.openxmlformats.org/officeDocument/2006/relationships/image" Target="../media/image32.jpeg"/><Relationship Id="rId42" Type="http://schemas.openxmlformats.org/officeDocument/2006/relationships/image" Target="../media/image38.png"/><Relationship Id="rId47" Type="http://schemas.microsoft.com/office/2007/relationships/hdphoto" Target="../media/hdphoto3.wdp"/><Relationship Id="rId50" Type="http://schemas.openxmlformats.org/officeDocument/2006/relationships/image" Target="../media/image43.jpeg"/><Relationship Id="rId55" Type="http://schemas.openxmlformats.org/officeDocument/2006/relationships/image" Target="../media/image48.png"/><Relationship Id="rId63" Type="http://schemas.openxmlformats.org/officeDocument/2006/relationships/image" Target="../media/image55.jpeg"/><Relationship Id="rId68" Type="http://schemas.openxmlformats.org/officeDocument/2006/relationships/image" Target="../media/image60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3.wav"/><Relationship Id="rId40" Type="http://schemas.openxmlformats.org/officeDocument/2006/relationships/image" Target="../media/image36.png"/><Relationship Id="rId45" Type="http://schemas.microsoft.com/office/2007/relationships/hdphoto" Target="../media/hdphoto2.wdp"/><Relationship Id="rId53" Type="http://schemas.openxmlformats.org/officeDocument/2006/relationships/image" Target="../media/image46.jpeg"/><Relationship Id="rId58" Type="http://schemas.openxmlformats.org/officeDocument/2006/relationships/image" Target="../media/image51.jpeg"/><Relationship Id="rId66" Type="http://schemas.openxmlformats.org/officeDocument/2006/relationships/image" Target="../media/image58.pn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1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2.jpeg"/><Relationship Id="rId57" Type="http://schemas.openxmlformats.org/officeDocument/2006/relationships/image" Target="../media/image50.png"/><Relationship Id="rId61" Type="http://schemas.openxmlformats.org/officeDocument/2006/relationships/image" Target="../media/image53.jpe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openxmlformats.org/officeDocument/2006/relationships/image" Target="../media/image39.png"/><Relationship Id="rId52" Type="http://schemas.openxmlformats.org/officeDocument/2006/relationships/image" Target="../media/image45.jpeg"/><Relationship Id="rId60" Type="http://schemas.openxmlformats.org/officeDocument/2006/relationships/audio" Target="../media/audio14.wav"/><Relationship Id="rId65" Type="http://schemas.openxmlformats.org/officeDocument/2006/relationships/image" Target="../media/image57.gif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audio" Target="../media/audio12.wav"/><Relationship Id="rId43" Type="http://schemas.microsoft.com/office/2007/relationships/hdphoto" Target="../media/hdphoto1.wdp"/><Relationship Id="rId48" Type="http://schemas.openxmlformats.org/officeDocument/2006/relationships/image" Target="../media/image41.gif"/><Relationship Id="rId56" Type="http://schemas.openxmlformats.org/officeDocument/2006/relationships/image" Target="../media/image49.png"/><Relationship Id="rId64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4.jpeg"/><Relationship Id="rId46" Type="http://schemas.openxmlformats.org/officeDocument/2006/relationships/image" Target="../media/image40.png"/><Relationship Id="rId59" Type="http://schemas.openxmlformats.org/officeDocument/2006/relationships/image" Target="../media/image52.jpeg"/><Relationship Id="rId67" Type="http://schemas.openxmlformats.org/officeDocument/2006/relationships/image" Target="../media/image59.png"/><Relationship Id="rId20" Type="http://schemas.openxmlformats.org/officeDocument/2006/relationships/image" Target="../media/image25.jpeg"/><Relationship Id="rId41" Type="http://schemas.openxmlformats.org/officeDocument/2006/relationships/image" Target="../media/image37.jpeg"/><Relationship Id="rId54" Type="http://schemas.openxmlformats.org/officeDocument/2006/relationships/image" Target="../media/image47.jpeg"/><Relationship Id="rId62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5 - Sanremo.wav">
            <a:hlinkClick r:id="" action="ppaction://media"/>
          </p:cNvPr>
          <p:cNvPicPr>
            <a:picLocks noRot="1" noChangeAspect="1"/>
          </p:cNvPicPr>
          <p:nvPr>
            <a:wavAudioFile r:embed="rId1" name="5 - Sanremo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1" descr="C:\Users\Solenn\Desktop\111111_InPixi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2700"/>
            <a:ext cx="916305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1437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9" descr="C:\Users\Solenn\Desktop\81T2vFaguPL._SS500_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938" y="1865313"/>
            <a:ext cx="30384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111111_InPixi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2700"/>
            <a:ext cx="916305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122613" y="1782763"/>
            <a:ext cx="50419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01-Tiny Love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02-Ice Cream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03-Dear Jealousy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04-Paloma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05-Sanremo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06-Tomorrow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07-Ready To Call This Love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08-Cry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09-Platform Ballerinas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10-I Went to Hell Last Night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11-Blue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12-Stay High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13-Tiny Love Reprise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Solenn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2081213"/>
            <a:ext cx="2608263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825625" y="13414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 - Tiny Lov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2 - Ice Cream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 - Paloma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3 - Dear Jealousy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5 - Sanremo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6- Tomorrow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 - Ready To Call This Lov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8 - Cry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9 - Platform Ballerina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I Went to Hell Last Nigh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Blu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- Stay High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4646613"/>
            <a:ext cx="9398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386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58" descr="C:\Users\Solenn\Desktop\81T2vFaguPL._SS500_.jp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25" y="1646238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1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13" descr="C:\Users\Marie-Jose\Desktop\NUMEROS JUKEBOX NOIR\13 (FILEminimizer).jpg">
            <a:hlinkClick r:id="" action="ppaction://noaction" highlightClick="1">
              <a:snd r:embed="rId60" name="13 - Tiny Love Repris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2878138"/>
            <a:ext cx="4984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389197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7" y="38830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39" y="430212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2" descr="C:\Users\Solenn\Desktop\Image2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9" y="2808426"/>
            <a:ext cx="2148482" cy="3239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Affichage à l'écran (4:3)</PresentationFormat>
  <Paragraphs>16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2024-12-16T14:46:11Z</dcterms:modified>
</cp:coreProperties>
</file>