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4" r:id="rId2"/>
    <p:sldId id="340" r:id="rId3"/>
    <p:sldId id="33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gc3aVaRMy6aXZNMZ2L++0w==" hashData="dPmJW/azIdxNB+bNnFlaptJXzO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60C6F"/>
    <a:srgbClr val="9E0075"/>
    <a:srgbClr val="950550"/>
    <a:srgbClr val="644C00"/>
    <a:srgbClr val="FF0000"/>
    <a:srgbClr val="292929"/>
    <a:srgbClr val="FF69D8"/>
    <a:srgbClr val="683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826" autoAdjust="0"/>
    <p:restoredTop sz="94660" autoAdjust="0"/>
  </p:normalViewPr>
  <p:slideViewPr>
    <p:cSldViewPr>
      <p:cViewPr>
        <p:scale>
          <a:sx n="86" d="100"/>
          <a:sy n="86" d="100"/>
        </p:scale>
        <p:origin x="-893" y="-13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B82E58A-78F1-4D90-9CFE-691C9F36ED31}" type="datetimeFigureOut">
              <a:rPr lang="fr-FR"/>
              <a:pPr>
                <a:defRPr/>
              </a:pPr>
              <a:t>19/05/2025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E97BDD8-241F-45CA-B198-6CFFB2D4F85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46512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E6F514E-CF36-4C51-8CE3-AA2FC2CD9655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A1E341C-E9D6-4BBD-A062-2C34AF4514C7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0B28AE5-8E57-4712-BD21-70BAA19E8BC6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05AB4A-5BD8-4FA9-89B2-66837B74159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854454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FA2FAF-DC0F-4DD8-9BAF-BA2F11DD5C3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669893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6710F7-4482-4647-B255-46A83414364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21285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FB2568-A99F-4612-9785-D940674912E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359104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DE34F9-D6E7-444E-9E26-4340554F7E7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784205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A59232-6A97-4505-AA2A-FA9AC848A51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538733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CA15A2-06CB-45A1-BAB1-B7C29AC6886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371228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6E4456-FC29-48DA-8438-CBCA19B89A8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51080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8E9EC8-2CF8-466B-A476-C9BD581895D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3175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B37D85-FC76-4F74-9319-B6F491C0118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119744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1899F8-9BF5-41C7-A3D3-62EAC735943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44509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7000">
              <a:schemeClr val="tx1"/>
            </a:gs>
            <a:gs pos="81329">
              <a:srgbClr val="644C00"/>
            </a:gs>
            <a:gs pos="70333">
              <a:schemeClr val="accent4">
                <a:lumMod val="10000"/>
              </a:schemeClr>
            </a:gs>
            <a:gs pos="86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6AC6319-DDED-455E-861E-1AA7EE86478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pn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png"/><Relationship Id="rId11" Type="http://schemas.openxmlformats.org/officeDocument/2006/relationships/image" Target="../media/image7.gif"/><Relationship Id="rId5" Type="http://schemas.openxmlformats.org/officeDocument/2006/relationships/image" Target="../media/image1.png"/><Relationship Id="rId10" Type="http://schemas.openxmlformats.org/officeDocument/2006/relationships/image" Target="../media/image6.gif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7.gif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png"/><Relationship Id="rId18" Type="http://schemas.microsoft.com/office/2007/relationships/hdphoto" Target="../media/hdphoto4.wdp"/><Relationship Id="rId26" Type="http://schemas.openxmlformats.org/officeDocument/2006/relationships/image" Target="../media/image27.png"/><Relationship Id="rId39" Type="http://schemas.openxmlformats.org/officeDocument/2006/relationships/image" Target="../media/image35.jpeg"/><Relationship Id="rId21" Type="http://schemas.openxmlformats.org/officeDocument/2006/relationships/image" Target="../media/image24.png"/><Relationship Id="rId34" Type="http://schemas.openxmlformats.org/officeDocument/2006/relationships/audio" Target="../media/audio5.wav"/><Relationship Id="rId42" Type="http://schemas.openxmlformats.org/officeDocument/2006/relationships/audio" Target="../media/audio9.wav"/><Relationship Id="rId47" Type="http://schemas.openxmlformats.org/officeDocument/2006/relationships/image" Target="../media/image39.jpeg"/><Relationship Id="rId50" Type="http://schemas.openxmlformats.org/officeDocument/2006/relationships/audio" Target="../media/audio13.wav"/><Relationship Id="rId55" Type="http://schemas.openxmlformats.org/officeDocument/2006/relationships/image" Target="../media/image43.jpeg"/><Relationship Id="rId63" Type="http://schemas.openxmlformats.org/officeDocument/2006/relationships/image" Target="../media/image47.jpeg"/><Relationship Id="rId68" Type="http://schemas.openxmlformats.org/officeDocument/2006/relationships/audio" Target="../media/audio22.wav"/><Relationship Id="rId76" Type="http://schemas.microsoft.com/office/2007/relationships/hdphoto" Target="../media/hdphoto9.wdp"/><Relationship Id="rId84" Type="http://schemas.openxmlformats.org/officeDocument/2006/relationships/image" Target="../media/image58.jpeg"/><Relationship Id="rId89" Type="http://schemas.openxmlformats.org/officeDocument/2006/relationships/image" Target="../media/image62.png"/><Relationship Id="rId7" Type="http://schemas.openxmlformats.org/officeDocument/2006/relationships/image" Target="../media/image14.gif"/><Relationship Id="rId71" Type="http://schemas.openxmlformats.org/officeDocument/2006/relationships/image" Target="../media/image52.jpeg"/><Relationship Id="rId92" Type="http://schemas.openxmlformats.org/officeDocument/2006/relationships/image" Target="../media/image65.png"/><Relationship Id="rId2" Type="http://schemas.openxmlformats.org/officeDocument/2006/relationships/notesSlide" Target="../notesSlides/notesSlide3.xml"/><Relationship Id="rId16" Type="http://schemas.microsoft.com/office/2007/relationships/hdphoto" Target="../media/hdphoto3.wdp"/><Relationship Id="rId29" Type="http://schemas.openxmlformats.org/officeDocument/2006/relationships/image" Target="../media/image30.jpeg"/><Relationship Id="rId11" Type="http://schemas.openxmlformats.org/officeDocument/2006/relationships/image" Target="../media/image18.png"/><Relationship Id="rId24" Type="http://schemas.microsoft.com/office/2007/relationships/hdphoto" Target="../media/hdphoto7.wdp"/><Relationship Id="rId32" Type="http://schemas.openxmlformats.org/officeDocument/2006/relationships/audio" Target="../media/audio4.wav"/><Relationship Id="rId37" Type="http://schemas.openxmlformats.org/officeDocument/2006/relationships/image" Target="../media/image34.jpeg"/><Relationship Id="rId40" Type="http://schemas.openxmlformats.org/officeDocument/2006/relationships/audio" Target="../media/audio8.wav"/><Relationship Id="rId45" Type="http://schemas.openxmlformats.org/officeDocument/2006/relationships/image" Target="../media/image38.jpeg"/><Relationship Id="rId53" Type="http://schemas.openxmlformats.org/officeDocument/2006/relationships/image" Target="../media/image42.jpeg"/><Relationship Id="rId58" Type="http://schemas.openxmlformats.org/officeDocument/2006/relationships/audio" Target="../media/audio17.wav"/><Relationship Id="rId66" Type="http://schemas.openxmlformats.org/officeDocument/2006/relationships/audio" Target="../media/audio21.wav"/><Relationship Id="rId74" Type="http://schemas.openxmlformats.org/officeDocument/2006/relationships/image" Target="../media/image7.gif"/><Relationship Id="rId79" Type="http://schemas.openxmlformats.org/officeDocument/2006/relationships/audio" Target="../media/audio24.wav"/><Relationship Id="rId87" Type="http://schemas.openxmlformats.org/officeDocument/2006/relationships/image" Target="../media/image60.jpeg"/><Relationship Id="rId5" Type="http://schemas.microsoft.com/office/2007/relationships/hdphoto" Target="../media/hdphoto1.wdp"/><Relationship Id="rId61" Type="http://schemas.openxmlformats.org/officeDocument/2006/relationships/image" Target="../media/image46.jpeg"/><Relationship Id="rId82" Type="http://schemas.openxmlformats.org/officeDocument/2006/relationships/image" Target="../media/image57.jpeg"/><Relationship Id="rId90" Type="http://schemas.openxmlformats.org/officeDocument/2006/relationships/image" Target="../media/image63.jpeg"/><Relationship Id="rId19" Type="http://schemas.openxmlformats.org/officeDocument/2006/relationships/image" Target="../media/image23.png"/><Relationship Id="rId14" Type="http://schemas.microsoft.com/office/2007/relationships/hdphoto" Target="../media/hdphoto2.wdp"/><Relationship Id="rId22" Type="http://schemas.microsoft.com/office/2007/relationships/hdphoto" Target="../media/hdphoto6.wdp"/><Relationship Id="rId27" Type="http://schemas.openxmlformats.org/officeDocument/2006/relationships/image" Target="../media/image28.png"/><Relationship Id="rId30" Type="http://schemas.openxmlformats.org/officeDocument/2006/relationships/audio" Target="../media/audio3.wav"/><Relationship Id="rId35" Type="http://schemas.openxmlformats.org/officeDocument/2006/relationships/image" Target="../media/image33.jpeg"/><Relationship Id="rId43" Type="http://schemas.openxmlformats.org/officeDocument/2006/relationships/image" Target="../media/image37.jpeg"/><Relationship Id="rId48" Type="http://schemas.openxmlformats.org/officeDocument/2006/relationships/audio" Target="../media/audio12.wav"/><Relationship Id="rId56" Type="http://schemas.openxmlformats.org/officeDocument/2006/relationships/audio" Target="../media/audio16.wav"/><Relationship Id="rId64" Type="http://schemas.openxmlformats.org/officeDocument/2006/relationships/audio" Target="../media/audio20.wav"/><Relationship Id="rId69" Type="http://schemas.openxmlformats.org/officeDocument/2006/relationships/image" Target="../media/image50.jpeg"/><Relationship Id="rId77" Type="http://schemas.openxmlformats.org/officeDocument/2006/relationships/audio" Target="../media/audio23.wav"/><Relationship Id="rId8" Type="http://schemas.openxmlformats.org/officeDocument/2006/relationships/image" Target="../media/image15.gif"/><Relationship Id="rId51" Type="http://schemas.openxmlformats.org/officeDocument/2006/relationships/image" Target="../media/image41.jpeg"/><Relationship Id="rId72" Type="http://schemas.openxmlformats.org/officeDocument/2006/relationships/image" Target="../media/image53.jpeg"/><Relationship Id="rId80" Type="http://schemas.openxmlformats.org/officeDocument/2006/relationships/image" Target="../media/image56.jpeg"/><Relationship Id="rId85" Type="http://schemas.openxmlformats.org/officeDocument/2006/relationships/audio" Target="../media/audio27.wav"/><Relationship Id="rId93" Type="http://schemas.openxmlformats.org/officeDocument/2006/relationships/image" Target="../media/image66.png"/><Relationship Id="rId3" Type="http://schemas.openxmlformats.org/officeDocument/2006/relationships/image" Target="../media/image11.png"/><Relationship Id="rId12" Type="http://schemas.openxmlformats.org/officeDocument/2006/relationships/image" Target="../media/image19.jpeg"/><Relationship Id="rId17" Type="http://schemas.openxmlformats.org/officeDocument/2006/relationships/image" Target="../media/image22.png"/><Relationship Id="rId25" Type="http://schemas.openxmlformats.org/officeDocument/2006/relationships/image" Target="../media/image26.gif"/><Relationship Id="rId33" Type="http://schemas.openxmlformats.org/officeDocument/2006/relationships/image" Target="../media/image32.jpeg"/><Relationship Id="rId38" Type="http://schemas.openxmlformats.org/officeDocument/2006/relationships/audio" Target="../media/audio7.wav"/><Relationship Id="rId46" Type="http://schemas.openxmlformats.org/officeDocument/2006/relationships/audio" Target="../media/audio11.wav"/><Relationship Id="rId59" Type="http://schemas.openxmlformats.org/officeDocument/2006/relationships/image" Target="../media/image45.jpeg"/><Relationship Id="rId67" Type="http://schemas.openxmlformats.org/officeDocument/2006/relationships/image" Target="../media/image49.jpeg"/><Relationship Id="rId20" Type="http://schemas.microsoft.com/office/2007/relationships/hdphoto" Target="../media/hdphoto5.wdp"/><Relationship Id="rId41" Type="http://schemas.openxmlformats.org/officeDocument/2006/relationships/image" Target="../media/image36.jpeg"/><Relationship Id="rId54" Type="http://schemas.openxmlformats.org/officeDocument/2006/relationships/audio" Target="../media/audio15.wav"/><Relationship Id="rId62" Type="http://schemas.openxmlformats.org/officeDocument/2006/relationships/audio" Target="../media/audio19.wav"/><Relationship Id="rId70" Type="http://schemas.openxmlformats.org/officeDocument/2006/relationships/image" Target="../media/image51.gif"/><Relationship Id="rId75" Type="http://schemas.openxmlformats.org/officeDocument/2006/relationships/image" Target="../media/image54.png"/><Relationship Id="rId83" Type="http://schemas.openxmlformats.org/officeDocument/2006/relationships/audio" Target="../media/audio26.wav"/><Relationship Id="rId88" Type="http://schemas.openxmlformats.org/officeDocument/2006/relationships/image" Target="../media/image61.jpeg"/><Relationship Id="rId91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5" Type="http://schemas.openxmlformats.org/officeDocument/2006/relationships/image" Target="../media/image21.png"/><Relationship Id="rId23" Type="http://schemas.openxmlformats.org/officeDocument/2006/relationships/image" Target="../media/image25.png"/><Relationship Id="rId28" Type="http://schemas.openxmlformats.org/officeDocument/2006/relationships/image" Target="../media/image29.gif"/><Relationship Id="rId36" Type="http://schemas.openxmlformats.org/officeDocument/2006/relationships/audio" Target="../media/audio6.wav"/><Relationship Id="rId49" Type="http://schemas.openxmlformats.org/officeDocument/2006/relationships/image" Target="../media/image40.jpeg"/><Relationship Id="rId57" Type="http://schemas.openxmlformats.org/officeDocument/2006/relationships/image" Target="../media/image44.jpeg"/><Relationship Id="rId10" Type="http://schemas.openxmlformats.org/officeDocument/2006/relationships/image" Target="../media/image17.gif"/><Relationship Id="rId31" Type="http://schemas.openxmlformats.org/officeDocument/2006/relationships/image" Target="../media/image31.jpeg"/><Relationship Id="rId44" Type="http://schemas.openxmlformats.org/officeDocument/2006/relationships/audio" Target="../media/audio10.wav"/><Relationship Id="rId52" Type="http://schemas.openxmlformats.org/officeDocument/2006/relationships/audio" Target="../media/audio14.wav"/><Relationship Id="rId60" Type="http://schemas.openxmlformats.org/officeDocument/2006/relationships/audio" Target="../media/audio18.wav"/><Relationship Id="rId65" Type="http://schemas.openxmlformats.org/officeDocument/2006/relationships/image" Target="../media/image48.jpeg"/><Relationship Id="rId73" Type="http://schemas.microsoft.com/office/2007/relationships/hdphoto" Target="../media/hdphoto8.wdp"/><Relationship Id="rId78" Type="http://schemas.openxmlformats.org/officeDocument/2006/relationships/image" Target="../media/image55.jpeg"/><Relationship Id="rId81" Type="http://schemas.openxmlformats.org/officeDocument/2006/relationships/audio" Target="../media/audio25.wav"/><Relationship Id="rId86" Type="http://schemas.openxmlformats.org/officeDocument/2006/relationships/image" Target="../media/image59.jpeg"/><Relationship Id="rId4" Type="http://schemas.openxmlformats.org/officeDocument/2006/relationships/image" Target="../media/image12.png"/><Relationship Id="rId9" Type="http://schemas.openxmlformats.org/officeDocument/2006/relationships/image" Target="../media/image1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C:\Users\Jclaude\Desktop\2018-09-20_11h35_03 (FILEminimizer)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84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 C1078.wav">
            <a:hlinkClick r:id="" action="ppaction://media"/>
          </p:cNvPr>
          <p:cNvPicPr>
            <a:picLocks noRot="1" noChangeAspect="1"/>
          </p:cNvPicPr>
          <p:nvPr>
            <a:wavAudioFile r:embed="rId1" name="Au Clair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0 -1078.wav">
            <a:hlinkClick r:id="" action="ppaction://media"/>
          </p:cNvPr>
          <p:cNvPicPr>
            <a:picLocks noRot="1" noChangeAspect="1"/>
          </p:cNvPicPr>
          <p:nvPr>
            <a:wavAudioFile r:embed="rId2" name="10 - Mi Amor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1654175"/>
            <a:ext cx="3592512" cy="359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426869" y="2847182"/>
            <a:ext cx="1165225" cy="1163637"/>
          </a:xfrm>
          <a:prstGeom prst="ellipse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6" name="Cadre 15"/>
          <p:cNvSpPr/>
          <p:nvPr/>
        </p:nvSpPr>
        <p:spPr>
          <a:xfrm>
            <a:off x="0" y="-26988"/>
            <a:ext cx="9144000" cy="6858001"/>
          </a:xfrm>
          <a:prstGeom prst="frame">
            <a:avLst>
              <a:gd name="adj1" fmla="val 2476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165225" y="931863"/>
            <a:ext cx="6769100" cy="4991100"/>
          </a:xfrm>
          <a:prstGeom prst="frame">
            <a:avLst>
              <a:gd name="adj1" fmla="val 2579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2" descr="C:\Users\Jclaude\Desktop\blank-cd-case-black-14446677_détouré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rgbClr val="860C6F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040606"/>
            <a:ext cx="4679950" cy="479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10" descr="C:\Users\Jclaude\Music\Deezloader\Maurane - Les 50 Plus Belles Chansons\0060075302244_600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5674" y="1604266"/>
            <a:ext cx="3642469" cy="3640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C:\Users\Jclaude\Desktop\2018-09-20_11h35_03 (FILEminimizer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84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1476375" y="1204913"/>
            <a:ext cx="6119813" cy="4527550"/>
          </a:xfrm>
          <a:prstGeom prst="frame">
            <a:avLst>
              <a:gd name="adj1" fmla="val 3068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1965325" y="1403350"/>
            <a:ext cx="5472113" cy="413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fr-FR" sz="1050" b="1" dirty="0">
                <a:solidFill>
                  <a:srgbClr val="FFFF00"/>
                </a:solidFill>
              </a:rPr>
              <a:t>01 - Toutes les </a:t>
            </a:r>
            <a:r>
              <a:rPr lang="fr-FR" sz="1050" b="1" dirty="0" err="1">
                <a:solidFill>
                  <a:srgbClr val="FFFF00"/>
                </a:solidFill>
              </a:rPr>
              <a:t>mamas</a:t>
            </a:r>
            <a:endParaRPr lang="fr-FR" sz="1050" b="1" dirty="0">
              <a:solidFill>
                <a:srgbClr val="FFFF00"/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FF00"/>
                </a:solidFill>
              </a:rPr>
              <a:t>02 - Tout Va Bien Dans Ce Monde (Live A L'Olympia)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FF00"/>
                </a:solidFill>
              </a:rPr>
              <a:t>03 - Enfant des étoiles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FF00"/>
                </a:solidFill>
              </a:rPr>
              <a:t>04 - Le Paradis C'Est L'Enfer (Album Version)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FF00"/>
                </a:solidFill>
              </a:rPr>
              <a:t>05 - Lou Et Louis (Album Version)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FF00"/>
                </a:solidFill>
              </a:rPr>
              <a:t>06 - Où es-tu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FF00"/>
                </a:solidFill>
              </a:rPr>
              <a:t>07 - Tu es mon autre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FF00"/>
                </a:solidFill>
              </a:rPr>
              <a:t>08 - Tant d'amour qui se perd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FF00"/>
                </a:solidFill>
              </a:rPr>
              <a:t>09 - Petites minutes cannibales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FF00"/>
                </a:solidFill>
              </a:rPr>
              <a:t>10 - Tout faux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FF00"/>
                </a:solidFill>
              </a:rPr>
              <a:t>11 - Sur un prélude de Bach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FF00"/>
                </a:solidFill>
              </a:rPr>
              <a:t>12 - Chanson de l'autruche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FF00"/>
                </a:solidFill>
              </a:rPr>
              <a:t>13 - Imagination (Live)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FF00"/>
                </a:solidFill>
              </a:rPr>
              <a:t>14 - Qui es-tu Marie-Jeanne Les uns contre les autres (Live)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FF00"/>
                </a:solidFill>
              </a:rPr>
              <a:t>15 - Tant c'était bon (Live)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FF00"/>
                </a:solidFill>
              </a:rPr>
              <a:t>16 - Danser (Live)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FF00"/>
                </a:solidFill>
              </a:rPr>
              <a:t>17 - Quand L'Humain Danse (Live 2004)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FF00"/>
                </a:solidFill>
              </a:rPr>
              <a:t>18 - On A Prélude Of Bach (Album Version)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FF00"/>
                </a:solidFill>
              </a:rPr>
              <a:t>19 - Le Miroir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FF00"/>
                </a:solidFill>
              </a:rPr>
              <a:t>20 - Boum (Live)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FF00"/>
                </a:solidFill>
              </a:rPr>
              <a:t>21 - Les Yeux Fermes (Amour </a:t>
            </a:r>
            <a:r>
              <a:rPr lang="fr-FR" sz="1050" b="1" dirty="0" err="1">
                <a:solidFill>
                  <a:srgbClr val="FFFF00"/>
                </a:solidFill>
              </a:rPr>
              <a:t>Amour</a:t>
            </a:r>
            <a:r>
              <a:rPr lang="fr-FR" sz="1050" b="1" dirty="0">
                <a:solidFill>
                  <a:srgbClr val="FFFF00"/>
                </a:solidFill>
              </a:rPr>
              <a:t>) (Album Version)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FF00"/>
                </a:solidFill>
              </a:rPr>
              <a:t>22 - L'un pour l'autre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FF00"/>
                </a:solidFill>
              </a:rPr>
              <a:t>23 - </a:t>
            </a:r>
            <a:r>
              <a:rPr lang="fr-FR" sz="1050" b="1" dirty="0" err="1">
                <a:solidFill>
                  <a:srgbClr val="FFFF00"/>
                </a:solidFill>
              </a:rPr>
              <a:t>Désillusionniste</a:t>
            </a:r>
            <a:r>
              <a:rPr lang="fr-FR" sz="1050" b="1" dirty="0">
                <a:solidFill>
                  <a:srgbClr val="FFFF00"/>
                </a:solidFill>
              </a:rPr>
              <a:t> (Album Version)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FF00"/>
                </a:solidFill>
              </a:rPr>
              <a:t>24 - Les Aveux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FF00"/>
                </a:solidFill>
              </a:rPr>
              <a:t>25 - Bidonville (Live A L'Olympia)</a:t>
            </a:r>
            <a:endParaRPr lang="en-US" sz="1050" b="1" dirty="0" smtClean="0">
              <a:solidFill>
                <a:srgbClr val="FFFF00"/>
              </a:solidFill>
            </a:endParaRPr>
          </a:p>
        </p:txBody>
      </p:sp>
      <p:pic>
        <p:nvPicPr>
          <p:cNvPr id="3079" name="Picture 7" descr="C:\Users\Jclaude\Desktop\66666_détouré (FILEminimizer)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75" y="3284538"/>
            <a:ext cx="3952875" cy="339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3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3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3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3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3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3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30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30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300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3000" fill="hold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3000" fill="hold"/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3000" fill="hold"/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3000" fill="hold"/>
                                        <p:tgtEl>
                                          <p:spTgt spid="4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3000" fill="hold"/>
                                        <p:tgtEl>
                                          <p:spTgt spid="4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3000" fill="hold"/>
                                        <p:tgtEl>
                                          <p:spTgt spid="4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4" dur="3000" fill="hold"/>
                                        <p:tgtEl>
                                          <p:spTgt spid="4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64436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4000" y="6419850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5074676"/>
            <a:ext cx="533992" cy="70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7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30" name="1 - Toutes les mamas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32" name="2 - Tout Va Bien Dans Ce Monde (Live A L'Olympia)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4" name="3 - Enfant des étoiles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6" name="4 - Le Paradis C'Est L'Enfer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840163"/>
            <a:ext cx="419100" cy="242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8" name="5 - Lou Et Louis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068763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40" name="6 - Où es-tu _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1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42" name="7 - Tu es mon autre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4" name="8 - Tant d'amour qui se perd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813" y="4721225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6" name="9 - Petites minutes cannibales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8" name="10 - Tout faux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50" name="11 - Sur un prélude de Bach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52" name="12 - Chanson de l'autruche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4" name="13 - Imagination (Live)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8675" y="3586163"/>
            <a:ext cx="3968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6" name="14 - Qui es-tu Marie-Jeanne _ _ Les uns contre les autres (Live)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8" name="15 - Tant c'était bon (Live)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60" name="16 - Danser (Live)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283075"/>
            <a:ext cx="42703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62" name="17 - Quand L'Humain Danse (Live 2004).wav"/>
            </a:hlinkClick>
          </p:cNvPr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4" name="18 - On A Prélude Of Bach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6" name="19 - Le Miroir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40300"/>
            <a:ext cx="449263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8" name="20 - Boum (Live).wav"/>
            </a:hlinkClick>
          </p:cNvPr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2">
            <a:extLst>
              <a:ext uri="{BEBA8EAE-BF5A-486C-A8C5-ECC9F3942E4B}">
                <a14:imgProps xmlns:a14="http://schemas.microsoft.com/office/drawing/2010/main">
                  <a14:imgLayer r:embed="rId7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5">
            <a:extLst>
              <a:ext uri="{BEBA8EAE-BF5A-486C-A8C5-ECC9F3942E4B}">
                <a14:imgProps xmlns:a14="http://schemas.microsoft.com/office/drawing/2010/main">
                  <a14:imgLayer r:embed="rId7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0" descr="D:\NUMEROS JUKEBOX NOIR\21 (FILEminimizer).jpg">
            <a:hlinkClick r:id="" action="ppaction://noaction" highlightClick="1">
              <a:snd r:embed="rId77" name="21 - Les Yeux Fermes (Amour Amour)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9663" y="2898775"/>
            <a:ext cx="369887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1" descr="D:\NUMEROS JUKEBOX NOIR\22 (FILEminimizer).jpg">
            <a:hlinkClick r:id="" action="ppaction://noaction" highlightClick="1">
              <a:snd r:embed="rId79" name="22 - L'un pour l'autre.wav"/>
            </a:hlinkClick>
          </p:cNvPr>
          <p:cNvPicPr>
            <a:picLocks noChangeAspect="1" noChangeArrowheads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2898775"/>
            <a:ext cx="368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2" descr="D:\NUMEROS JUKEBOX NOIR\23 (FILEminimizer).jpg">
            <a:hlinkClick r:id="" action="ppaction://noaction" highlightClick="1">
              <a:snd r:embed="rId81" name="23 - Désillusionniste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2925" y="2898775"/>
            <a:ext cx="37306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3" descr="D:\NUMEROS JUKEBOX NOIR\24 (FILEminimizer).jpg">
            <a:hlinkClick r:id="" action="ppaction://noaction" highlightClick="1">
              <a:snd r:embed="rId83" name="24 - Les Aveux.wav"/>
            </a:hlinkClick>
          </p:cNvPr>
          <p:cNvPicPr>
            <a:picLocks noChangeAspect="1" noChangeArrowheads="1"/>
          </p:cNvPicPr>
          <p:nvPr/>
        </p:nvPicPr>
        <p:blipFill>
          <a:blip r:embed="rId8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1225" y="2898775"/>
            <a:ext cx="3619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71" descr="D:\NUMEROS JUKEBOX NOIR\25 (FILEminimizer).jpg">
            <a:hlinkClick r:id="" action="ppaction://noaction" highlightClick="1">
              <a:snd r:embed="rId85" name="25 - Bidonville (Live A L'Olympia).wav"/>
            </a:hlinkClick>
          </p:cNvPr>
          <p:cNvPicPr>
            <a:picLocks noChangeAspect="1" noChangeArrowheads="1"/>
          </p:cNvPicPr>
          <p:nvPr/>
        </p:nvPicPr>
        <p:blipFill>
          <a:blip r:embed="rId8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2538" y="2898775"/>
            <a:ext cx="358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8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68" descr="C:\Users\Jclaude\Desktop\22222_détouré (FILEminimizer).png"/>
          <p:cNvPicPr>
            <a:picLocks noChangeAspect="1" noChangeArrowheads="1"/>
          </p:cNvPicPr>
          <p:nvPr/>
        </p:nvPicPr>
        <p:blipFill>
          <a:blip r:embed="rId8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34224" flipH="1">
            <a:off x="569672" y="2880333"/>
            <a:ext cx="1756499" cy="3334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10" descr="C:\Users\Jclaude\Music\Deezloader\Maurane - Les 50 Plus Belles Chansons\0060075302244_600.jpg"/>
          <p:cNvPicPr>
            <a:picLocks noChangeAspect="1" noChangeArrowheads="1"/>
          </p:cNvPicPr>
          <p:nvPr/>
        </p:nvPicPr>
        <p:blipFill>
          <a:blip r:embed="rId9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1555750"/>
            <a:ext cx="1381125" cy="137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6" name="Picture 64" descr="C:\Users\Solenn\Desktop\111.jpg"/>
          <p:cNvPicPr>
            <a:picLocks noChangeAspect="1" noChangeArrowheads="1"/>
          </p:cNvPicPr>
          <p:nvPr/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7188" y="4789488"/>
            <a:ext cx="84772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69" descr="C:\Users\Jclaude\Desktop\Image1.png"/>
          <p:cNvPicPr>
            <a:picLocks noChangeAspect="1" noChangeArrowheads="1"/>
          </p:cNvPicPr>
          <p:nvPr/>
        </p:nvPicPr>
        <p:blipFill>
          <a:blip r:embed="rId9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6349" y="5487493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93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72" y="4316506"/>
            <a:ext cx="553687" cy="1587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183</Words>
  <Application>Microsoft Office PowerPoint</Application>
  <PresentationFormat>Affichage à l'écran (4:3)</PresentationFormat>
  <Paragraphs>28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2025-05-19T14:06:50Z</dcterms:modified>
</cp:coreProperties>
</file>