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4" r:id="rId2"/>
    <p:sldId id="340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amakSYa28u1TnWKwBQt1Q==" hashData="eNi5+EmSAM5JD2SY8Qgug/Xfy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C6F"/>
    <a:srgbClr val="9E0075"/>
    <a:srgbClr val="950550"/>
    <a:srgbClr val="644C00"/>
    <a:srgbClr val="FF0000"/>
    <a:srgbClr val="292929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202" autoAdjust="0"/>
    <p:restoredTop sz="94660" autoAdjust="0"/>
  </p:normalViewPr>
  <p:slideViewPr>
    <p:cSldViewPr>
      <p:cViewPr>
        <p:scale>
          <a:sx n="76" d="100"/>
          <a:sy n="76" d="100"/>
        </p:scale>
        <p:origin x="-1157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810DE4-D009-43AB-9EFB-1523F84148F7}" type="datetimeFigureOut">
              <a:rPr lang="fr-FR"/>
              <a:pPr>
                <a:defRPr/>
              </a:pPr>
              <a:t>18/05/2025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A88BB9-1F18-4D90-96CB-2C4AA7C04A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3638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89CEAC-D78C-402D-AB47-7AA5A0872E3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A8AF373-90AA-4F28-B276-0BE0C42A5CD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C658FC-EC44-4064-AFCE-B2401880007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24612-1087-42FE-9B77-FDD781908E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528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FE3D5-F3EF-4CF3-9205-269B01ED60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2680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E50515-5255-4E1F-B2C2-F3FF2A7266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7603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08728-3742-4EAA-8CD2-407725D3C0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7205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A5ACC-B01C-4FD0-AE16-4DD105A94C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5061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57ECD1-2F6E-496C-8424-89E9331E0A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9961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B9EAC-959B-4D9F-BDB4-EDA7B10389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4659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BAED2-786A-463C-8166-0F34497132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639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E8EAA-C7D7-40B5-88D9-1D23BB0BC6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5248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84CBB-D2FA-45D5-991C-00B3582039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2315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A9F75-D9E0-4835-8190-980786C15E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8531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chemeClr val="tx1"/>
            </a:gs>
            <a:gs pos="81329">
              <a:srgbClr val="644C00"/>
            </a:gs>
            <a:gs pos="70333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424C54-A6E5-4B4D-BC3C-ADF933CB7D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4.wdp"/><Relationship Id="rId26" Type="http://schemas.openxmlformats.org/officeDocument/2006/relationships/image" Target="../media/image27.png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39.jpeg"/><Relationship Id="rId50" Type="http://schemas.openxmlformats.org/officeDocument/2006/relationships/audio" Target="../media/audio13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audio" Target="../media/audio22.wav"/><Relationship Id="rId76" Type="http://schemas.microsoft.com/office/2007/relationships/hdphoto" Target="../media/hdphoto9.wdp"/><Relationship Id="rId84" Type="http://schemas.openxmlformats.org/officeDocument/2006/relationships/image" Target="../media/image58.jpeg"/><Relationship Id="rId89" Type="http://schemas.openxmlformats.org/officeDocument/2006/relationships/image" Target="../media/image62.png"/><Relationship Id="rId7" Type="http://schemas.openxmlformats.org/officeDocument/2006/relationships/image" Target="../media/image14.gif"/><Relationship Id="rId71" Type="http://schemas.openxmlformats.org/officeDocument/2006/relationships/image" Target="../media/image52.jpeg"/><Relationship Id="rId92" Type="http://schemas.openxmlformats.org/officeDocument/2006/relationships/image" Target="../media/image65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openxmlformats.org/officeDocument/2006/relationships/image" Target="../media/image18.png"/><Relationship Id="rId24" Type="http://schemas.microsoft.com/office/2007/relationships/hdphoto" Target="../media/hdphoto7.wdp"/><Relationship Id="rId32" Type="http://schemas.openxmlformats.org/officeDocument/2006/relationships/audio" Target="../media/audio4.wav"/><Relationship Id="rId37" Type="http://schemas.openxmlformats.org/officeDocument/2006/relationships/image" Target="../media/image34.jpeg"/><Relationship Id="rId40" Type="http://schemas.openxmlformats.org/officeDocument/2006/relationships/audio" Target="../media/audio8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7.wav"/><Relationship Id="rId66" Type="http://schemas.openxmlformats.org/officeDocument/2006/relationships/audio" Target="../media/audio21.wav"/><Relationship Id="rId74" Type="http://schemas.openxmlformats.org/officeDocument/2006/relationships/image" Target="../media/image7.gif"/><Relationship Id="rId79" Type="http://schemas.openxmlformats.org/officeDocument/2006/relationships/audio" Target="../media/audio24.wav"/><Relationship Id="rId87" Type="http://schemas.openxmlformats.org/officeDocument/2006/relationships/image" Target="../media/image60.jpeg"/><Relationship Id="rId5" Type="http://schemas.microsoft.com/office/2007/relationships/hdphoto" Target="../media/hdphoto1.wdp"/><Relationship Id="rId61" Type="http://schemas.openxmlformats.org/officeDocument/2006/relationships/image" Target="../media/image46.jpeg"/><Relationship Id="rId82" Type="http://schemas.openxmlformats.org/officeDocument/2006/relationships/image" Target="../media/image57.jpeg"/><Relationship Id="rId90" Type="http://schemas.openxmlformats.org/officeDocument/2006/relationships/image" Target="../media/image63.jpeg"/><Relationship Id="rId19" Type="http://schemas.openxmlformats.org/officeDocument/2006/relationships/image" Target="../media/image23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8.png"/><Relationship Id="rId30" Type="http://schemas.openxmlformats.org/officeDocument/2006/relationships/audio" Target="../media/audio3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audio" Target="../media/audio20.wav"/><Relationship Id="rId69" Type="http://schemas.openxmlformats.org/officeDocument/2006/relationships/image" Target="../media/image50.jpeg"/><Relationship Id="rId77" Type="http://schemas.openxmlformats.org/officeDocument/2006/relationships/audio" Target="../media/audio23.wav"/><Relationship Id="rId8" Type="http://schemas.openxmlformats.org/officeDocument/2006/relationships/image" Target="../media/image15.gif"/><Relationship Id="rId51" Type="http://schemas.openxmlformats.org/officeDocument/2006/relationships/image" Target="../media/image41.jpeg"/><Relationship Id="rId72" Type="http://schemas.openxmlformats.org/officeDocument/2006/relationships/image" Target="../media/image53.jpeg"/><Relationship Id="rId80" Type="http://schemas.openxmlformats.org/officeDocument/2006/relationships/image" Target="../media/image56.jpeg"/><Relationship Id="rId85" Type="http://schemas.openxmlformats.org/officeDocument/2006/relationships/audio" Target="../media/audio27.wav"/><Relationship Id="rId93" Type="http://schemas.openxmlformats.org/officeDocument/2006/relationships/image" Target="../media/image66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image" Target="../media/image22.png"/><Relationship Id="rId25" Type="http://schemas.openxmlformats.org/officeDocument/2006/relationships/image" Target="../media/image26.gif"/><Relationship Id="rId33" Type="http://schemas.openxmlformats.org/officeDocument/2006/relationships/image" Target="../media/image32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microsoft.com/office/2007/relationships/hdphoto" Target="../media/hdphoto5.wdp"/><Relationship Id="rId41" Type="http://schemas.openxmlformats.org/officeDocument/2006/relationships/image" Target="../media/image36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1.gif"/><Relationship Id="rId75" Type="http://schemas.openxmlformats.org/officeDocument/2006/relationships/image" Target="../media/image54.png"/><Relationship Id="rId83" Type="http://schemas.openxmlformats.org/officeDocument/2006/relationships/audio" Target="../media/audio26.wav"/><Relationship Id="rId88" Type="http://schemas.openxmlformats.org/officeDocument/2006/relationships/image" Target="../media/image61.jpeg"/><Relationship Id="rId91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openxmlformats.org/officeDocument/2006/relationships/image" Target="../media/image21.png"/><Relationship Id="rId23" Type="http://schemas.openxmlformats.org/officeDocument/2006/relationships/image" Target="../media/image25.png"/><Relationship Id="rId28" Type="http://schemas.openxmlformats.org/officeDocument/2006/relationships/image" Target="../media/image29.gif"/><Relationship Id="rId36" Type="http://schemas.openxmlformats.org/officeDocument/2006/relationships/audio" Target="../media/audio6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7.gif"/><Relationship Id="rId31" Type="http://schemas.openxmlformats.org/officeDocument/2006/relationships/image" Target="../media/image31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8.jpeg"/><Relationship Id="rId73" Type="http://schemas.microsoft.com/office/2007/relationships/hdphoto" Target="../media/hdphoto8.wdp"/><Relationship Id="rId78" Type="http://schemas.openxmlformats.org/officeDocument/2006/relationships/image" Target="../media/image55.jpeg"/><Relationship Id="rId81" Type="http://schemas.openxmlformats.org/officeDocument/2006/relationships/audio" Target="../media/audio25.wav"/><Relationship Id="rId86" Type="http://schemas.openxmlformats.org/officeDocument/2006/relationships/image" Target="../media/image59.jpeg"/><Relationship Id="rId4" Type="http://schemas.openxmlformats.org/officeDocument/2006/relationships/image" Target="../media/image12.png"/><Relationship Id="rId9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Users\Jclaude\Desktop\2018-09-20_11h35_03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 C2156.wav">
            <a:hlinkClick r:id="" action="ppaction://media"/>
          </p:cNvPr>
          <p:cNvPicPr>
            <a:picLocks noRot="1" noChangeAspect="1"/>
          </p:cNvPicPr>
          <p:nvPr>
            <a:wavAudioFile r:embed="rId1" name="Au Clai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0 -2156.wav">
            <a:hlinkClick r:id="" action="ppaction://media"/>
          </p:cNvPr>
          <p:cNvPicPr>
            <a:picLocks noRot="1" noChangeAspect="1"/>
          </p:cNvPicPr>
          <p:nvPr>
            <a:wavAudioFile r:embed="rId2" name="10 - Mi Amo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54175"/>
            <a:ext cx="3592512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426869" y="2847182"/>
            <a:ext cx="1165225" cy="1163637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65225" y="931863"/>
            <a:ext cx="6769100" cy="499110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860C6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40606"/>
            <a:ext cx="467995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0" descr="C:\Users\Jclaude\Music\Deezloader\Maurane - Les 50 Plus Belles Chansons\0060075302244_6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675" y="1709738"/>
            <a:ext cx="3536950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2018-09-20_11h35_03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476375" y="1204913"/>
            <a:ext cx="6119813" cy="452755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965325" y="1403350"/>
            <a:ext cx="5472113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01 - Le </a:t>
            </a:r>
            <a:r>
              <a:rPr lang="fr-FR" sz="1050" b="1" dirty="0" err="1" smtClean="0">
                <a:solidFill>
                  <a:srgbClr val="FFFF00"/>
                </a:solidFill>
              </a:rPr>
              <a:t>boogie</a:t>
            </a:r>
            <a:r>
              <a:rPr lang="fr-FR" sz="1050" b="1" dirty="0" smtClean="0">
                <a:solidFill>
                  <a:srgbClr val="FFFF00"/>
                </a:solidFill>
              </a:rPr>
              <a:t> Du ragout (Live)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02 - </a:t>
            </a:r>
            <a:r>
              <a:rPr lang="fr-FR" sz="1050" b="1" dirty="0" err="1" smtClean="0">
                <a:solidFill>
                  <a:srgbClr val="FFFF00"/>
                </a:solidFill>
              </a:rPr>
              <a:t>Alfonsina</a:t>
            </a:r>
            <a:r>
              <a:rPr lang="fr-FR" sz="1050" b="1" dirty="0" smtClean="0">
                <a:solidFill>
                  <a:srgbClr val="FFFF00"/>
                </a:solidFill>
              </a:rPr>
              <a:t> Y El Mar (Live)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03 - Différente quand je chante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04 - Fais soleil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05 - Balancer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06 - Je voulais te dire que je t'attends (BOF à la folie... pas du tout_)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07 - Du mal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08 - Mentir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09 - Ami ou ennemi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10 - Ça casse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11 - </a:t>
            </a:r>
            <a:r>
              <a:rPr lang="fr-FR" sz="1050" b="1" dirty="0" err="1" smtClean="0">
                <a:solidFill>
                  <a:srgbClr val="FFFF00"/>
                </a:solidFill>
              </a:rPr>
              <a:t>Breath</a:t>
            </a:r>
            <a:r>
              <a:rPr lang="fr-FR" sz="1050" b="1" dirty="0" smtClean="0">
                <a:solidFill>
                  <a:srgbClr val="FFFF00"/>
                </a:solidFill>
              </a:rPr>
              <a:t> Of Life (Album Version)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12 - Bleue (Live 2004)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13 - Au Clair De Ma Plume (Live 2004)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14 - Boire Dans Le Même Rêve (Live 2004)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15 - Ce Que Le Blues A Fait De Moi (Live 2004)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16 - Barbares Attraits (Live 2004)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17 - La Chanson Des Vieux Amants (Live A L'Olympia)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18 - Le Monde Est Stone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19 - Tout pour un seul homme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20 - Pour les âmes pour les hommes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21 - La chanson de la pluie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22 - La Poupée (Album Version)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23 - Juste Une Petite Fille (Album Version)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24 - Il Y A Mille Ans (Album Version)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25 - </a:t>
            </a:r>
            <a:r>
              <a:rPr lang="fr-FR" sz="1050" b="1" dirty="0" err="1" smtClean="0">
                <a:solidFill>
                  <a:srgbClr val="FFFF00"/>
                </a:solidFill>
              </a:rPr>
              <a:t>Molly</a:t>
            </a:r>
            <a:r>
              <a:rPr lang="fr-FR" sz="1050" b="1" dirty="0" smtClean="0">
                <a:solidFill>
                  <a:srgbClr val="FFFF00"/>
                </a:solidFill>
              </a:rPr>
              <a:t> O' (Album Version)</a:t>
            </a:r>
            <a:endParaRPr lang="en-US" sz="1050" b="1" dirty="0" smtClean="0">
              <a:solidFill>
                <a:srgbClr val="FFFF00"/>
              </a:solidFill>
            </a:endParaRPr>
          </a:p>
        </p:txBody>
      </p:sp>
      <p:pic>
        <p:nvPicPr>
          <p:cNvPr id="3079" name="Picture 7" descr="C:\Users\Jclaude\Desktop\66666_détouré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3284538"/>
            <a:ext cx="3952875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3000" fill="hold"/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39" y="64436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329" y="6374659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978" y="5093300"/>
            <a:ext cx="593271" cy="78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30" name="1 - Le boogie Du ragout (Live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2" name="2 - Alfonsina Y El Mar (Live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4" name="3 - Différente quand je chant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6" name="4 - Fais soleil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840163"/>
            <a:ext cx="419100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8" name="5 - Balancer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06876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40" name="6 - Je voulais te dire que je t'attends (BOF _À la folie... pas du tout_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2" name="7 - Du mal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4" name="8 - Mentir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7212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6" name="9 - Ami ou ennemi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8" name="10 - Ça cass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50" name="11 - Breath Of Lif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2" name="12 - Bleue (Live 2004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4" name="13 - Au Clair De Ma Plume (Live 2004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3586163"/>
            <a:ext cx="3968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6" name="14 - Boire Dans Le Même Rêve (Live 2004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8" name="15 - Ce Que Le Blues A Fait De Moi (Live 2004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60" name="16 - Barbares Attraits (Live 2004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283075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2" name="17 - La Chanson Des Vieux Amants (Live A L'Olympia)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4" name="18 - Le Monde Est Ston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6" name="19 - Tout pour un seul homm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40300"/>
            <a:ext cx="44926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8" name="20 - Pour les âmes pour les hommes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0" descr="D:\NUMEROS JUKEBOX NOIR\21 (FILEminimizer).jpg">
            <a:hlinkClick r:id="" action="ppaction://noaction" highlightClick="1">
              <a:snd r:embed="rId77" name="21 - La chanson de la pluie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1" descr="D:\NUMEROS JUKEBOX NOIR\22 (FILEminimizer).jpg">
            <a:hlinkClick r:id="" action="ppaction://noaction" highlightClick="1">
              <a:snd r:embed="rId79" name="22 - La Poupé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2" descr="D:\NUMEROS JUKEBOX NOIR\23 (FILEminimizer).jpg">
            <a:hlinkClick r:id="" action="ppaction://noaction" highlightClick="1">
              <a:snd r:embed="rId81" name="23 - Juste Une Petite Fill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3" descr="D:\NUMEROS JUKEBOX NOIR\24 (FILEminimizer).jpg">
            <a:hlinkClick r:id="" action="ppaction://noaction" highlightClick="1">
              <a:snd r:embed="rId83" name="24 - Il Y A Mille An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71" descr="D:\NUMEROS JUKEBOX NOIR\25 (FILEminimizer).jpg">
            <a:hlinkClick r:id="" action="ppaction://noaction" highlightClick="1">
              <a:snd r:embed="rId85" name="25 - Molly O'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8" descr="C:\Users\Jclaude\Desktop\22222_détouré (FILEminimizer)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4224" flipH="1">
            <a:off x="576427" y="3160450"/>
            <a:ext cx="1610711" cy="30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0" descr="C:\Users\Jclaude\Music\Deezloader\Maurane - Les 50 Plus Belles Chansons\0060075302244_600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55750"/>
            <a:ext cx="1381125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6" name="Picture 64" descr="C:\Users\Solenn\Desktop\111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9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72" y="431650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49" y="5487493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207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2025-05-18T13:57:02Z</dcterms:modified>
</cp:coreProperties>
</file>