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7" r:id="rId8"/>
    <p:sldId id="268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CB949-D42E-3F47-DD11-D357E78726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8C617-C1F6-B115-9E05-704CD35CF2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EAB24E-A692-9242-81E4-D9C74FB17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5B26A2-0A95-3A88-CFF8-C2E9D3B78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EAC66D-E03D-A492-AB27-68E67B3B5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3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D9E02-301E-D31E-420C-B93ED67D4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CBBFA2-1BB6-09D2-3209-CF97F13FD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3CDCA9-0FFE-0697-815B-4BAEC5BB2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5576B-B15A-7DBA-3161-377FCE601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8E7396-4704-6BEB-6BD1-358595C8F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71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12EF8D-C0DC-9E04-6DBB-DE51CC723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B1FA6B-5FE0-1CAA-DE0E-3878B4154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E2BABE-BC43-CC25-3B4F-642987652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3E0E87-9EBD-F393-CC0C-CBF6D5F22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C210DA-D91D-4E04-863F-B3A608ADA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2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E5E915-C824-FE70-2C26-ECE2A7C7C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872254-7A1E-82AF-DA46-CE5AA6E4A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8AA6FE-E3F3-E41A-0493-193785997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4984342-FAF1-C2EB-C4EA-9AFE2C1DE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0CA7C2-4C1D-A034-5D4F-6ABEE6129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005573-4AF0-4EEF-65DC-B1CAAA226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070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401D66-5C16-26CA-7BBD-A35F9E4DE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D5FD3F-C6A5-71B6-C2D2-7A9197C308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01B61D-5092-E832-388B-C7CED2C49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C1541C-DDFF-92D4-424C-194F0D5476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0C778D0-1A99-E80D-602B-1027CAB471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14FECB4-63AC-4FA7-9C40-DEAAF3659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7314047-5F07-FEE8-9A87-05CB0AF1F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A80DB2-9A4D-9745-B59E-9AAA40C8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B4D18-44A8-9024-1FB6-638F3D7FB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3A8535-9924-AAD4-7B4C-17DCEF0A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AE2083E-F13D-A8E6-2C9D-B66B8FC8A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49AC18F-3D9F-0F3D-B649-4DF84AF30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292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DAF3E5-86BF-5896-DF36-5AAC065B8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08FDE8D-E7F9-61D4-415B-638F7DF25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F2A231-291E-1C1C-B9AF-38D59A6D2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28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1C54D1-E006-4E13-A0EE-41B861045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9F2659-9DC0-43FB-AF59-05BB82F7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212087-3394-809C-BDAE-FE6C47422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085E1F-79B4-0FBC-A1D3-EA44B1B53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D8351F7-EEA3-2A2E-6003-16E193B04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567890-4CBA-A433-57A3-DBF473CE1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1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366BDE-4B23-57AC-2B00-BE3F98E0E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2D84879-BA6C-96BC-F60E-1CC6817E4B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8AC6C3-20D7-3A67-0ADB-E4C382076F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934705-044E-9E27-D762-54D635192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2A356D-551C-543B-75D4-55BD7CDAA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DD4CA3-366D-2319-877A-93C299654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81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7FB25B-841B-C14E-E132-C2D1859E3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35C2D99-BD94-20CF-687B-DBCDF8076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76E8DD-7092-8596-0AFE-E86113E51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3B6B81-5E90-ACD3-F7BE-628271EB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5599B2-A5F2-3F51-7423-5682844CF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9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23425F7-39DF-49BA-96CD-D7BF7C0DCD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F3C832-5EB2-B7E1-7491-59C1E30A5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179569-45B2-B0E0-FBB4-23298586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5AD18B-E063-E11B-C1B9-7A538DAA1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5AD6DA-FD04-A42E-4DE9-75AEC7892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7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A391304-DE5A-08D2-5CC2-1AF4E9D4F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9AD5AB-EFB7-4FEC-E9DF-D7B2D9FC6F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0281187-9D41-7E27-E2D8-84F10AC949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5E4BF-6328-40FE-94C1-FF6B74BC9CC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17FE6D-2913-4E3B-A88F-E4F9FF05F6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B81A30-5331-0C0E-58CF-78EF12797D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E2121-7546-4E84-B5A2-50E8ADA854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21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04F131D-D816-94D6-2CB2-2E0D775F26E1}"/>
              </a:ext>
            </a:extLst>
          </p:cNvPr>
          <p:cNvSpPr/>
          <p:nvPr/>
        </p:nvSpPr>
        <p:spPr>
          <a:xfrm>
            <a:off x="2400300" y="2228850"/>
            <a:ext cx="73541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AGENDA DE SEPTEMBRE</a:t>
            </a:r>
          </a:p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 2025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5E31A0C-6296-FAC3-E13F-8AEEEFC305ED}"/>
              </a:ext>
            </a:extLst>
          </p:cNvPr>
          <p:cNvSpPr txBox="1"/>
          <p:nvPr/>
        </p:nvSpPr>
        <p:spPr>
          <a:xfrm>
            <a:off x="3514725" y="4914900"/>
            <a:ext cx="5443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ANIMATIONS – FOIRES  - FESTIVALS</a:t>
            </a:r>
          </a:p>
        </p:txBody>
      </p:sp>
    </p:spTree>
    <p:extLst>
      <p:ext uri="{BB962C8B-B14F-4D97-AF65-F5344CB8AC3E}">
        <p14:creationId xmlns:p14="http://schemas.microsoft.com/office/powerpoint/2010/main" val="379999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>
            <p:snd r:embed="rId2" name="A Comme Amour - Richard Clayderman (Official Video).wav"/>
          </p:stSnd>
        </p:sndAc>
      </p:transition>
    </mc:Choice>
    <mc:Fallback>
      <p:transition spd="slow" advClick="0" advTm="9000">
        <p:sndAc>
          <p:stSnd>
            <p:snd r:embed="rId2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02BCCC-64EB-9B4A-9F59-37FB1AD7A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24" y="279000"/>
            <a:ext cx="8383062" cy="6300000"/>
          </a:xfrm>
          <a:prstGeom prst="rect">
            <a:avLst/>
          </a:prstGeom>
          <a:ln w="38100" cap="sq">
            <a:solidFill>
              <a:schemeClr val="accent4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F4FD3E-76DC-0B56-F596-FF22AB214492}"/>
              </a:ext>
            </a:extLst>
          </p:cNvPr>
          <p:cNvSpPr txBox="1"/>
          <p:nvPr/>
        </p:nvSpPr>
        <p:spPr>
          <a:xfrm>
            <a:off x="9361572" y="2587730"/>
            <a:ext cx="262327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BRADERIE DE LILLE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plus grand et célèbre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Marché aux puces Européen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2 millions de visiteurs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Déballage dans les rues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et foule de chineurs..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FF8B584-8707-C736-8D9F-938468DF4EB1}"/>
              </a:ext>
            </a:extLst>
          </p:cNvPr>
          <p:cNvSpPr txBox="1"/>
          <p:nvPr/>
        </p:nvSpPr>
        <p:spPr>
          <a:xfrm>
            <a:off x="9338872" y="1214684"/>
            <a:ext cx="2623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6 et 7 Septembre</a:t>
            </a:r>
          </a:p>
        </p:txBody>
      </p:sp>
    </p:spTree>
    <p:extLst>
      <p:ext uri="{BB962C8B-B14F-4D97-AF65-F5344CB8AC3E}">
        <p14:creationId xmlns:p14="http://schemas.microsoft.com/office/powerpoint/2010/main" val="285452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A8F636-77F7-097D-34BD-8001A4F03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461" y="279000"/>
            <a:ext cx="7875000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093847-98D2-A416-BFD4-0719E8606DFE}"/>
              </a:ext>
            </a:extLst>
          </p:cNvPr>
          <p:cNvSpPr txBox="1"/>
          <p:nvPr/>
        </p:nvSpPr>
        <p:spPr>
          <a:xfrm>
            <a:off x="670917" y="3011096"/>
            <a:ext cx="28481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Braderie de LILLE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Incontournable plat de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MOULES – FRITES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Tas de coquilles de moules devant un restaurant</a:t>
            </a:r>
          </a:p>
        </p:txBody>
      </p:sp>
    </p:spTree>
    <p:extLst>
      <p:ext uri="{BB962C8B-B14F-4D97-AF65-F5344CB8AC3E}">
        <p14:creationId xmlns:p14="http://schemas.microsoft.com/office/powerpoint/2010/main" val="154503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3DB63D-5F1A-A4DA-AD12-6F9D4F63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184" y="164892"/>
            <a:ext cx="8400000" cy="630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9C718B-75DE-7C6F-740C-A37829AF6217}"/>
              </a:ext>
            </a:extLst>
          </p:cNvPr>
          <p:cNvSpPr txBox="1"/>
          <p:nvPr/>
        </p:nvSpPr>
        <p:spPr>
          <a:xfrm>
            <a:off x="344774" y="3912433"/>
            <a:ext cx="22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stand d’exposant  ou de ‘</a:t>
            </a:r>
            <a:r>
              <a:rPr lang="fr-FR" sz="2000" b="1" i="1" dirty="0" err="1"/>
              <a:t>Bradeux</a:t>
            </a:r>
            <a:r>
              <a:rPr lang="fr-FR" sz="2000" b="1" i="1" dirty="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26253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4F5373-A316-59A2-6A28-65D601D8B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48" y="279000"/>
            <a:ext cx="838602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D4DC80-17F2-5307-A746-2B7402F66BB2}"/>
              </a:ext>
            </a:extLst>
          </p:cNvPr>
          <p:cNvSpPr txBox="1"/>
          <p:nvPr/>
        </p:nvSpPr>
        <p:spPr>
          <a:xfrm>
            <a:off x="9294331" y="3017948"/>
            <a:ext cx="25783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Des centaines de rues piétonnes, de places</a:t>
            </a:r>
          </a:p>
          <a:p>
            <a:r>
              <a:rPr lang="fr-FR" sz="2000" b="1" i="1" dirty="0"/>
              <a:t>Pour le déballage sur plusieurs kilomètres de linéaires (ici Rue Faidherbe, au fond la gare </a:t>
            </a:r>
            <a:r>
              <a:rPr lang="fr-FR" sz="2000" b="1" i="1" dirty="0" err="1"/>
              <a:t>sncf</a:t>
            </a:r>
            <a:r>
              <a:rPr lang="fr-FR" sz="2000" b="1" i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6243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52EA5A-C6B0-F067-A3E6-78E1B1896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54" y="571500"/>
            <a:ext cx="7620000" cy="5715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0C0DF8-AE96-AD33-606C-DA02A0CB4000}"/>
              </a:ext>
            </a:extLst>
          </p:cNvPr>
          <p:cNvSpPr txBox="1"/>
          <p:nvPr/>
        </p:nvSpPr>
        <p:spPr>
          <a:xfrm>
            <a:off x="8679305" y="1552553"/>
            <a:ext cx="31779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du 13 au 14 Septembre</a:t>
            </a:r>
          </a:p>
          <a:p>
            <a:endParaRPr lang="fr-FR" sz="2000" b="1" i="1" dirty="0"/>
          </a:p>
          <a:p>
            <a:r>
              <a:rPr lang="fr-FR" sz="2000" b="1" i="1" dirty="0"/>
              <a:t>MEDIEVALES DE CREMIEU</a:t>
            </a:r>
          </a:p>
          <a:p>
            <a:r>
              <a:rPr lang="fr-FR" sz="2000" b="1" i="1" dirty="0"/>
              <a:t>  en Isère</a:t>
            </a:r>
          </a:p>
          <a:p>
            <a:endParaRPr lang="fr-FR" sz="2000" b="1" i="1" dirty="0"/>
          </a:p>
          <a:p>
            <a:r>
              <a:rPr lang="fr-FR" sz="2000" b="1" i="1" dirty="0"/>
              <a:t>Village médiéval avec 200 professionnels et 300 bénévoles – 40000 visiteurs</a:t>
            </a:r>
          </a:p>
          <a:p>
            <a:endParaRPr lang="fr-FR" sz="2000" b="1" i="1" dirty="0"/>
          </a:p>
          <a:p>
            <a:r>
              <a:rPr lang="fr-FR" sz="2000" b="1" i="1" dirty="0"/>
              <a:t>Voyage dans le temps</a:t>
            </a:r>
          </a:p>
          <a:p>
            <a:r>
              <a:rPr lang="fr-FR" sz="2000" b="1" i="1" dirty="0"/>
              <a:t>Marché médiéval</a:t>
            </a:r>
          </a:p>
          <a:p>
            <a:r>
              <a:rPr lang="fr-FR" sz="2000" b="1" i="1" dirty="0"/>
              <a:t>Défilés et Parades</a:t>
            </a:r>
          </a:p>
          <a:p>
            <a:r>
              <a:rPr lang="fr-FR" sz="2000" b="1" i="1" dirty="0"/>
              <a:t>Tournois de chevalerie</a:t>
            </a:r>
          </a:p>
          <a:p>
            <a:r>
              <a:rPr lang="fr-FR" sz="2000" b="1" i="1" dirty="0"/>
              <a:t>Métiers anciens</a:t>
            </a:r>
          </a:p>
        </p:txBody>
      </p:sp>
    </p:spTree>
    <p:extLst>
      <p:ext uri="{BB962C8B-B14F-4D97-AF65-F5344CB8AC3E}">
        <p14:creationId xmlns:p14="http://schemas.microsoft.com/office/powerpoint/2010/main" val="37681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A720E5-2EC1-FDC1-E7C1-30E16FFF2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2"/>
          <a:stretch>
            <a:fillRect/>
          </a:stretch>
        </p:blipFill>
        <p:spPr>
          <a:xfrm>
            <a:off x="624590" y="389744"/>
            <a:ext cx="5316512" cy="314793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4B25F7-DE5A-ED32-7A77-9F7BB102C80E}"/>
              </a:ext>
            </a:extLst>
          </p:cNvPr>
          <p:cNvSpPr txBox="1"/>
          <p:nvPr/>
        </p:nvSpPr>
        <p:spPr>
          <a:xfrm>
            <a:off x="2177000" y="3650319"/>
            <a:ext cx="3612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Remparts de la ville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E623701-E002-5261-7C89-E09767A5C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655" y="2548327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C759A8D-92BC-A255-C9D9-5722A58F0D22}"/>
              </a:ext>
            </a:extLst>
          </p:cNvPr>
          <p:cNvSpPr txBox="1"/>
          <p:nvPr/>
        </p:nvSpPr>
        <p:spPr>
          <a:xfrm>
            <a:off x="8523835" y="2178995"/>
            <a:ext cx="2188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le château</a:t>
            </a:r>
          </a:p>
        </p:txBody>
      </p:sp>
    </p:spTree>
    <p:extLst>
      <p:ext uri="{BB962C8B-B14F-4D97-AF65-F5344CB8AC3E}">
        <p14:creationId xmlns:p14="http://schemas.microsoft.com/office/powerpoint/2010/main" val="42788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8B8014-C767-D8E5-4ACF-735E83C30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81"/>
          <a:stretch>
            <a:fillRect/>
          </a:stretch>
        </p:blipFill>
        <p:spPr>
          <a:xfrm>
            <a:off x="796843" y="279000"/>
            <a:ext cx="4723517" cy="56271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398A2A-0489-B3EA-9FF1-2B0E8D480D77}"/>
              </a:ext>
            </a:extLst>
          </p:cNvPr>
          <p:cNvSpPr txBox="1"/>
          <p:nvPr/>
        </p:nvSpPr>
        <p:spPr>
          <a:xfrm>
            <a:off x="1989368" y="5948628"/>
            <a:ext cx="23384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Église fortifiée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D2C3DF4-DA1D-4C7E-8EF6-82A3F39DC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7"/>
          <a:stretch>
            <a:fillRect/>
          </a:stretch>
        </p:blipFill>
        <p:spPr>
          <a:xfrm>
            <a:off x="6551719" y="335221"/>
            <a:ext cx="4723517" cy="575078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B671CE-66EB-76ED-D84D-4D8353AC0D20}"/>
              </a:ext>
            </a:extLst>
          </p:cNvPr>
          <p:cNvSpPr txBox="1"/>
          <p:nvPr/>
        </p:nvSpPr>
        <p:spPr>
          <a:xfrm>
            <a:off x="8327679" y="6148683"/>
            <a:ext cx="27032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tour ronde</a:t>
            </a:r>
          </a:p>
        </p:txBody>
      </p:sp>
    </p:spTree>
    <p:extLst>
      <p:ext uri="{BB962C8B-B14F-4D97-AF65-F5344CB8AC3E}">
        <p14:creationId xmlns:p14="http://schemas.microsoft.com/office/powerpoint/2010/main" val="423924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55C771-B3AD-1CD4-D892-A14AAAE53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007" y="507135"/>
            <a:ext cx="3895819" cy="584372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DEEF305-1283-EAA9-B040-E7743D5D8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176" y="279000"/>
            <a:ext cx="4201904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17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31CA109-685C-6C4E-8B9D-E6ADE352A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29" y="369000"/>
            <a:ext cx="11657142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564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F9C2B4-694F-BE3E-BC07-698AC36D1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36" y="279000"/>
            <a:ext cx="10098528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433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4BEFB1A-9EC4-6E00-93DD-F9F7E55AB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345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AA95ED-F441-913B-ECBA-7FCE1A601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71500"/>
            <a:ext cx="1143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D46D49-A54C-AEBF-FC79-4195F06420F9}"/>
              </a:ext>
            </a:extLst>
          </p:cNvPr>
          <p:cNvSpPr txBox="1"/>
          <p:nvPr/>
        </p:nvSpPr>
        <p:spPr>
          <a:xfrm>
            <a:off x="1823447" y="184617"/>
            <a:ext cx="933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13 au 21 Septembre : FESTIVAL INTERNATIONAL DE CERF VOLANT à DIEPPE</a:t>
            </a:r>
          </a:p>
        </p:txBody>
      </p:sp>
    </p:spTree>
    <p:extLst>
      <p:ext uri="{BB962C8B-B14F-4D97-AF65-F5344CB8AC3E}">
        <p14:creationId xmlns:p14="http://schemas.microsoft.com/office/powerpoint/2010/main" val="694133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2A9121-3C85-41EC-6839-1E0D279E7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1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FA2FA9-5A66-4D6B-5958-A77EC603D1BE}"/>
              </a:ext>
            </a:extLst>
          </p:cNvPr>
          <p:cNvSpPr txBox="1"/>
          <p:nvPr/>
        </p:nvSpPr>
        <p:spPr>
          <a:xfrm>
            <a:off x="9374207" y="2037805"/>
            <a:ext cx="266824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DIEPPE</a:t>
            </a:r>
          </a:p>
          <a:p>
            <a:endParaRPr lang="fr-FR" sz="2000" b="1" i="1" dirty="0"/>
          </a:p>
          <a:p>
            <a:r>
              <a:rPr lang="fr-FR" sz="2000" b="1" i="1" dirty="0"/>
              <a:t>Ateliers de construction</a:t>
            </a:r>
          </a:p>
          <a:p>
            <a:r>
              <a:rPr lang="fr-FR" sz="2000" b="1" i="1" dirty="0"/>
              <a:t>Cours de pilotage</a:t>
            </a:r>
          </a:p>
          <a:p>
            <a:endParaRPr lang="fr-FR" sz="2000" b="1" i="1" dirty="0"/>
          </a:p>
          <a:p>
            <a:r>
              <a:rPr lang="fr-FR" sz="2000" b="1" i="1" dirty="0"/>
              <a:t>Animations pour enfants</a:t>
            </a:r>
          </a:p>
          <a:p>
            <a:r>
              <a:rPr lang="fr-FR" sz="2000" b="1" i="1" dirty="0"/>
              <a:t>Défilés</a:t>
            </a:r>
          </a:p>
          <a:p>
            <a:endParaRPr lang="fr-FR" sz="2000" b="1" i="1" dirty="0"/>
          </a:p>
          <a:p>
            <a:r>
              <a:rPr lang="fr-FR" sz="2000" b="1" i="1" dirty="0"/>
              <a:t>Le ciel est </a:t>
            </a:r>
            <a:r>
              <a:rPr lang="fr-FR" sz="2000" b="1" i="1" dirty="0" err="1"/>
              <a:t>rampli</a:t>
            </a:r>
            <a:r>
              <a:rPr lang="fr-FR" sz="2000" b="1" i="1" dirty="0"/>
              <a:t> de ces poétiques objets aux formes et couleurs étonnantes..</a:t>
            </a:r>
          </a:p>
        </p:txBody>
      </p:sp>
    </p:spTree>
    <p:extLst>
      <p:ext uri="{BB962C8B-B14F-4D97-AF65-F5344CB8AC3E}">
        <p14:creationId xmlns:p14="http://schemas.microsoft.com/office/powerpoint/2010/main" val="165727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5F68A2-D55C-DC30-A62A-40F94BE3F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8589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3D3B7D-A180-018A-CF3F-CBEDF3662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07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81B695-4D24-62E8-2422-063A3138632E}"/>
              </a:ext>
            </a:extLst>
          </p:cNvPr>
          <p:cNvSpPr txBox="1"/>
          <p:nvPr/>
        </p:nvSpPr>
        <p:spPr>
          <a:xfrm>
            <a:off x="622520" y="4538593"/>
            <a:ext cx="2503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défilé multicolore</a:t>
            </a:r>
          </a:p>
        </p:txBody>
      </p:sp>
    </p:spTree>
    <p:extLst>
      <p:ext uri="{BB962C8B-B14F-4D97-AF65-F5344CB8AC3E}">
        <p14:creationId xmlns:p14="http://schemas.microsoft.com/office/powerpoint/2010/main" val="211917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306B30-1C5A-426F-EDED-4B91D244D7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75" y="279000"/>
            <a:ext cx="11117649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2C0974-973D-8264-2775-13C071872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505" y="290040"/>
            <a:ext cx="8452990" cy="2342839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54DAAE-AF1C-1362-BD08-2133D0D6E504}"/>
              </a:ext>
            </a:extLst>
          </p:cNvPr>
          <p:cNvSpPr txBox="1"/>
          <p:nvPr/>
        </p:nvSpPr>
        <p:spPr>
          <a:xfrm>
            <a:off x="1968137" y="290040"/>
            <a:ext cx="2758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Panorama de DIEPPE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0851070-157B-3CB5-D177-2B97C42BA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23" y="3218043"/>
            <a:ext cx="4090897" cy="306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C01EBAE-EFBB-86F1-8B9A-9A87CBED98D6}"/>
              </a:ext>
            </a:extLst>
          </p:cNvPr>
          <p:cNvSpPr txBox="1"/>
          <p:nvPr/>
        </p:nvSpPr>
        <p:spPr>
          <a:xfrm>
            <a:off x="503236" y="6278043"/>
            <a:ext cx="3852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Arcades de la Bourse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B358770-12BA-04F5-B43F-BBF212D3F9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244" y="2872630"/>
            <a:ext cx="5423732" cy="36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3EFDCAF-947C-9C02-CC6D-B6DC1CACDE64}"/>
              </a:ext>
            </a:extLst>
          </p:cNvPr>
          <p:cNvSpPr txBox="1"/>
          <p:nvPr/>
        </p:nvSpPr>
        <p:spPr>
          <a:xfrm>
            <a:off x="4610519" y="4871803"/>
            <a:ext cx="1773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Église Saint Rémy, le clocher</a:t>
            </a:r>
          </a:p>
        </p:txBody>
      </p:sp>
    </p:spTree>
    <p:extLst>
      <p:ext uri="{BB962C8B-B14F-4D97-AF65-F5344CB8AC3E}">
        <p14:creationId xmlns:p14="http://schemas.microsoft.com/office/powerpoint/2010/main" val="651964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76D2A1-3522-E318-8E76-8B0033232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4845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6F3B23-1496-9360-2961-AF8C21A6D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975" y="639000"/>
            <a:ext cx="558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B90130-F361-13C5-F38B-7FE9E0140425}"/>
              </a:ext>
            </a:extLst>
          </p:cNvPr>
          <p:cNvSpPr txBox="1"/>
          <p:nvPr/>
        </p:nvSpPr>
        <p:spPr>
          <a:xfrm>
            <a:off x="7308561" y="1167520"/>
            <a:ext cx="451204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19 et 21 Septembre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JOURNEES DU PATRIMOINE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Depuis 1984 des millions de visiteurs participent à cet événement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42eme édition  dédiée au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PATRIMOINE ARCHITECTURAL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Pour visiter Edifices Publics et privés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Et Beautés de l’Hexagone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55342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A39AF6-7602-9EFB-2682-B9A2921E3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381" y="639000"/>
            <a:ext cx="8375237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1C40F8-8152-BE9A-A7DC-5CD2EE4F775C}"/>
              </a:ext>
            </a:extLst>
          </p:cNvPr>
          <p:cNvSpPr txBox="1"/>
          <p:nvPr/>
        </p:nvSpPr>
        <p:spPr>
          <a:xfrm>
            <a:off x="4859383" y="6317663"/>
            <a:ext cx="3175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Visite du Palais de l’Elysée</a:t>
            </a:r>
          </a:p>
        </p:txBody>
      </p:sp>
    </p:spTree>
    <p:extLst>
      <p:ext uri="{BB962C8B-B14F-4D97-AF65-F5344CB8AC3E}">
        <p14:creationId xmlns:p14="http://schemas.microsoft.com/office/powerpoint/2010/main" val="28873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693974-E7DD-C16F-7A33-E530BD903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36" y="639000"/>
            <a:ext cx="837523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1A1933-EF51-29B5-B35F-7DCE1D3FA2F0}"/>
              </a:ext>
            </a:extLst>
          </p:cNvPr>
          <p:cNvSpPr txBox="1"/>
          <p:nvPr/>
        </p:nvSpPr>
        <p:spPr>
          <a:xfrm>
            <a:off x="3999589" y="6219000"/>
            <a:ext cx="50921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file d’attente pour la visite de Matignon..</a:t>
            </a:r>
          </a:p>
        </p:txBody>
      </p:sp>
    </p:spTree>
    <p:extLst>
      <p:ext uri="{BB962C8B-B14F-4D97-AF65-F5344CB8AC3E}">
        <p14:creationId xmlns:p14="http://schemas.microsoft.com/office/powerpoint/2010/main" val="84593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251D7C-50C0-A2C1-68CF-256378BBD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5" y="1857375"/>
            <a:ext cx="3143250" cy="31432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AD590-B675-082E-6110-A121D5C7E972}"/>
              </a:ext>
            </a:extLst>
          </p:cNvPr>
          <p:cNvSpPr txBox="1"/>
          <p:nvPr/>
        </p:nvSpPr>
        <p:spPr>
          <a:xfrm>
            <a:off x="1710806" y="313509"/>
            <a:ext cx="89484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 VOS AGENDAS DE SEPTEMBRE 2025 avec ses manifestations</a:t>
            </a:r>
          </a:p>
          <a:p>
            <a:endParaRPr lang="fr-FR" sz="2400" b="1" i="1" dirty="0"/>
          </a:p>
          <a:p>
            <a:r>
              <a:rPr lang="fr-FR" sz="2400" b="1" i="1" dirty="0"/>
              <a:t>BRADERIE DE LILLE  -  MEDIEVALES DE CREMIEU  - 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FESTIVAL DE CERF VOLANT à DIEPPE – JOURNEES DU PATRIMOINE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E22F1A6-D713-3E52-9A60-40FD777A27E9}"/>
              </a:ext>
            </a:extLst>
          </p:cNvPr>
          <p:cNvSpPr txBox="1"/>
          <p:nvPr/>
        </p:nvSpPr>
        <p:spPr>
          <a:xfrm>
            <a:off x="522514" y="5572032"/>
            <a:ext cx="119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cette suggestion proposée Par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3A827BB-273F-39B9-7D47-AE47E33F0D0A}"/>
              </a:ext>
            </a:extLst>
          </p:cNvPr>
          <p:cNvSpPr txBox="1"/>
          <p:nvPr/>
        </p:nvSpPr>
        <p:spPr>
          <a:xfrm>
            <a:off x="5447211" y="6143439"/>
            <a:ext cx="2756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75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279</Words>
  <Application>Microsoft Office PowerPoint</Application>
  <PresentationFormat>Grand écran</PresentationFormat>
  <Paragraphs>82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2025-09-06T15:18:04Z</dcterms:created>
  <dcterms:modified xsi:type="dcterms:W3CDTF">2025-09-07T05:07:48Z</dcterms:modified>
</cp:coreProperties>
</file>