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1" r:id="rId2"/>
    <p:sldId id="333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9T5p7diDdD/6/qXxhkAxQ==" hashData="1CShOhHs2JI+qy1924IMCmQWh5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392" autoAdjust="0"/>
    <p:restoredTop sz="94660"/>
  </p:normalViewPr>
  <p:slideViewPr>
    <p:cSldViewPr>
      <p:cViewPr>
        <p:scale>
          <a:sx n="88" d="100"/>
          <a:sy n="88" d="100"/>
        </p:scale>
        <p:origin x="-73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632342-54EE-4814-8913-8DAFADF008DD}" type="datetimeFigureOut">
              <a:rPr lang="fr-FR"/>
              <a:pPr>
                <a:defRPr/>
              </a:pPr>
              <a:t>05/07/2025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9779A9-C38C-4627-AB3C-F27C2CDC77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0101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649D6A-86A0-491F-B610-A965C8D210C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2FE5F4-CA42-4989-B496-F8F49FCE3C9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9698CCD-ECE1-4B1C-A4F9-04CF4FC3022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28E40-7A47-45AF-AC4C-8997DE3C83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217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9FA2A-ED05-4AE5-8A5B-6973B3A2B5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4552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E1E22-AF3E-4A71-B49C-C1598A3CBB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67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2ED17-82A6-48DC-ABAF-6E695C875C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2239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7D850-DFB2-44D8-9CB9-2216CCB871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658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250DA-9C20-4636-9455-A8593D02F9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3482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98212-87FF-47FD-947A-2D2A982A3A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0486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C0739-5364-4B56-9F68-CE29D7B21D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208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A3A0B-21D2-4F6A-9842-B3C4B60133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4998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FCD1B-55BF-4279-8053-9A485ED430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786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14BA1-0596-4246-9F3C-6DBF7C230F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5012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bg2">
                <a:lumMod val="21000"/>
              </a:schemeClr>
            </a:gs>
            <a:gs pos="89171">
              <a:schemeClr val="tx1"/>
            </a:gs>
            <a:gs pos="68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92C5B5-7460-4717-B23E-93640A92DD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8.wav"/><Relationship Id="rId50" Type="http://schemas.openxmlformats.org/officeDocument/2006/relationships/image" Target="../media/image38.jpeg"/><Relationship Id="rId55" Type="http://schemas.openxmlformats.org/officeDocument/2006/relationships/image" Target="../media/image41.gif"/><Relationship Id="rId63" Type="http://schemas.openxmlformats.org/officeDocument/2006/relationships/image" Target="../media/image48.png"/><Relationship Id="rId68" Type="http://schemas.openxmlformats.org/officeDocument/2006/relationships/image" Target="../media/image51.jpeg"/><Relationship Id="rId76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9.wav"/><Relationship Id="rId11" Type="http://schemas.openxmlformats.org/officeDocument/2006/relationships/image" Target="../media/image17.gif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openxmlformats.org/officeDocument/2006/relationships/image" Target="../media/image33.jpeg"/><Relationship Id="rId45" Type="http://schemas.openxmlformats.org/officeDocument/2006/relationships/audio" Target="../media/audio17.wav"/><Relationship Id="rId53" Type="http://schemas.openxmlformats.org/officeDocument/2006/relationships/audio" Target="../media/audio20.wav"/><Relationship Id="rId58" Type="http://schemas.microsoft.com/office/2007/relationships/hdphoto" Target="../media/hdphoto2.wdp"/><Relationship Id="rId66" Type="http://schemas.microsoft.com/office/2007/relationships/hdphoto" Target="../media/hdphoto4.wdp"/><Relationship Id="rId74" Type="http://schemas.openxmlformats.org/officeDocument/2006/relationships/image" Target="../media/image55.png"/><Relationship Id="rId79" Type="http://schemas.openxmlformats.org/officeDocument/2006/relationships/image" Target="../media/image59.jpeg"/><Relationship Id="rId5" Type="http://schemas.microsoft.com/office/2007/relationships/hdphoto" Target="../media/hdphoto1.wdp"/><Relationship Id="rId61" Type="http://schemas.openxmlformats.org/officeDocument/2006/relationships/image" Target="../media/image46.jpeg"/><Relationship Id="rId82" Type="http://schemas.openxmlformats.org/officeDocument/2006/relationships/image" Target="../media/image62.jpe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5.png"/><Relationship Id="rId65" Type="http://schemas.openxmlformats.org/officeDocument/2006/relationships/image" Target="../media/image49.png"/><Relationship Id="rId73" Type="http://schemas.microsoft.com/office/2007/relationships/hdphoto" Target="../media/hdphoto5.wdp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37.jpeg"/><Relationship Id="rId56" Type="http://schemas.openxmlformats.org/officeDocument/2006/relationships/image" Target="../media/image42.gif"/><Relationship Id="rId64" Type="http://schemas.microsoft.com/office/2007/relationships/hdphoto" Target="../media/hdphoto3.wdp"/><Relationship Id="rId69" Type="http://schemas.openxmlformats.org/officeDocument/2006/relationships/image" Target="../media/image52.jpeg"/><Relationship Id="rId77" Type="http://schemas.openxmlformats.org/officeDocument/2006/relationships/image" Target="../media/image57.jpeg"/><Relationship Id="rId8" Type="http://schemas.openxmlformats.org/officeDocument/2006/relationships/image" Target="../media/image14.gif"/><Relationship Id="rId51" Type="http://schemas.openxmlformats.org/officeDocument/2006/relationships/audio" Target="../media/audio19.wav"/><Relationship Id="rId72" Type="http://schemas.openxmlformats.org/officeDocument/2006/relationships/image" Target="../media/image54.png"/><Relationship Id="rId80" Type="http://schemas.openxmlformats.org/officeDocument/2006/relationships/image" Target="../media/image60.jpeg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4.gif"/><Relationship Id="rId67" Type="http://schemas.openxmlformats.org/officeDocument/2006/relationships/image" Target="../media/image50.jpeg"/><Relationship Id="rId20" Type="http://schemas.openxmlformats.org/officeDocument/2006/relationships/image" Target="../media/image23.jpeg"/><Relationship Id="rId41" Type="http://schemas.openxmlformats.org/officeDocument/2006/relationships/audio" Target="../media/audio15.wav"/><Relationship Id="rId54" Type="http://schemas.openxmlformats.org/officeDocument/2006/relationships/image" Target="../media/image40.jpeg"/><Relationship Id="rId62" Type="http://schemas.openxmlformats.org/officeDocument/2006/relationships/image" Target="../media/image47.jpeg"/><Relationship Id="rId70" Type="http://schemas.openxmlformats.org/officeDocument/2006/relationships/image" Target="../media/image53.gif"/><Relationship Id="rId75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.wav"/><Relationship Id="rId57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8. 2716.wav">
            <a:hlinkClick r:id="" action="ppaction://media"/>
          </p:cNvPr>
          <p:cNvPicPr>
            <a:picLocks noRot="1" noChangeAspect="1"/>
          </p:cNvPicPr>
          <p:nvPr>
            <a:wavAudioFile r:embed="rId1" name="18. Victoria - Par amour (extrait du spectacle « Les 3 Mousquetaires »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5" descr="C:\Users\Solenn\Desktop\Image1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46050"/>
            <a:ext cx="8843962" cy="656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6" descr="C:\Users\Solenn\Desktop\Image2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208088"/>
            <a:ext cx="6191969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82713" y="1057275"/>
            <a:ext cx="6408737" cy="4746625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761" y="1817077"/>
            <a:ext cx="3561115" cy="327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5" descr="C:\Users\Solenn\Desktop\Les Trois Mousquetaires (2016)\51FJQ2QUiIL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649" y="1936750"/>
            <a:ext cx="305752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5" descr="C:\Users\Solenn\Desktop\Image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46050"/>
            <a:ext cx="8843962" cy="656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41680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68413"/>
            <a:ext cx="6048375" cy="44640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519363" y="1989138"/>
            <a:ext cx="4032250" cy="3024187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3080" name="ZoneTexte 3"/>
          <p:cNvSpPr txBox="1">
            <a:spLocks noChangeArrowheads="1"/>
          </p:cNvSpPr>
          <p:nvPr/>
        </p:nvSpPr>
        <p:spPr bwMode="auto">
          <a:xfrm>
            <a:off x="2357438" y="2133600"/>
            <a:ext cx="43561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/>
              <a:t>01. Thème Les 3 Mousquetaires - Akos Remix   - Ákos</a:t>
            </a:r>
          </a:p>
          <a:p>
            <a:pPr algn="ctr" eaLnBrk="1" hangingPunct="1"/>
            <a:r>
              <a:rPr lang="fr-FR" sz="900" b="1"/>
              <a:t>02. De mes propres ailes  [Skydancers Remix] - Olivier Dion</a:t>
            </a:r>
          </a:p>
          <a:p>
            <a:pPr algn="ctr" eaLnBrk="1" hangingPunct="1"/>
            <a:r>
              <a:rPr lang="fr-FR" sz="900" b="1"/>
              <a:t>03. Un jour - Damien Sargue</a:t>
            </a:r>
          </a:p>
          <a:p>
            <a:pPr algn="ctr" eaLnBrk="1" hangingPunct="1"/>
            <a:r>
              <a:rPr lang="fr-FR" sz="900" b="1"/>
              <a:t>04. Face à face  - Victoria</a:t>
            </a:r>
          </a:p>
          <a:p>
            <a:pPr algn="ctr" eaLnBrk="1" hangingPunct="1"/>
            <a:r>
              <a:rPr lang="fr-FR" sz="900" b="1"/>
              <a:t>05. Je t'aime c'est tout  - Olivier Dion</a:t>
            </a:r>
          </a:p>
          <a:p>
            <a:pPr algn="ctr" eaLnBrk="1" hangingPunct="1"/>
            <a:r>
              <a:rPr lang="fr-FR" sz="900" b="1"/>
              <a:t>06. Je suis cash  - Emji</a:t>
            </a:r>
          </a:p>
          <a:p>
            <a:pPr algn="ctr" eaLnBrk="1" hangingPunct="1"/>
            <a:r>
              <a:rPr lang="fr-FR" sz="900" b="1"/>
              <a:t>07. On My Mind  [Version franco anglaise] - Golan Yosef</a:t>
            </a:r>
          </a:p>
          <a:p>
            <a:pPr algn="ctr" eaLnBrk="1" hangingPunct="1"/>
            <a:r>
              <a:rPr lang="fr-FR" sz="900" b="1"/>
              <a:t>08. Et si c'était lui  - Megan</a:t>
            </a:r>
          </a:p>
          <a:p>
            <a:pPr algn="ctr" eaLnBrk="1" hangingPunct="1"/>
            <a:r>
              <a:rPr lang="fr-FR" sz="900" b="1"/>
              <a:t>09. Ho Hé  - David Ban</a:t>
            </a:r>
          </a:p>
          <a:p>
            <a:pPr algn="ctr" eaLnBrk="1" hangingPunct="1"/>
            <a:r>
              <a:rPr lang="fr-FR" sz="900" b="1"/>
              <a:t>10. Seul contre tous  - Christophe Héraut</a:t>
            </a:r>
          </a:p>
          <a:p>
            <a:pPr algn="ctr" eaLnBrk="1" hangingPunct="1"/>
            <a:r>
              <a:rPr lang="fr-FR" sz="900" b="1"/>
              <a:t>11. Reste  - Olivier Dion &amp; Megan</a:t>
            </a:r>
          </a:p>
          <a:p>
            <a:pPr algn="ctr" eaLnBrk="1" hangingPunct="1"/>
            <a:r>
              <a:rPr lang="fr-FR" sz="900" b="1"/>
              <a:t>12. Tout est écrit  - Victoria &amp; Golan Yosef</a:t>
            </a:r>
          </a:p>
          <a:p>
            <a:pPr algn="ctr" eaLnBrk="1" hangingPunct="1"/>
            <a:r>
              <a:rPr lang="fr-FR" sz="900" b="1"/>
              <a:t>13. Tous pour un  - Olivier Dion, Damien Sargue &amp; David Ban</a:t>
            </a:r>
          </a:p>
          <a:p>
            <a:pPr algn="ctr" eaLnBrk="1" hangingPunct="1"/>
            <a:r>
              <a:rPr lang="fr-FR" sz="900" b="1"/>
              <a:t>14. J'ai besoin d'amour comme tout le monde  - Damien Sargue</a:t>
            </a:r>
          </a:p>
          <a:p>
            <a:pPr algn="ctr" eaLnBrk="1" hangingPunct="1"/>
            <a:r>
              <a:rPr lang="fr-FR" sz="900" b="1"/>
              <a:t>15. Levons-nous  - Olivier Dion, Damien Sargue &amp; David Ban</a:t>
            </a:r>
          </a:p>
          <a:p>
            <a:pPr algn="ctr" eaLnBrk="1" hangingPunct="1"/>
            <a:r>
              <a:rPr lang="fr-FR" sz="900" b="1"/>
              <a:t>16. J'ai besoin d'amour comme tout le monde  - Damien Sargue</a:t>
            </a:r>
          </a:p>
          <a:p>
            <a:pPr algn="ctr" eaLnBrk="1" hangingPunct="1"/>
            <a:r>
              <a:rPr lang="fr-FR" sz="900" b="1"/>
              <a:t>17. S.O.S.  - Olivier Dion</a:t>
            </a:r>
          </a:p>
          <a:p>
            <a:pPr algn="ctr" eaLnBrk="1" hangingPunct="1"/>
            <a:r>
              <a:rPr lang="fr-FR" sz="900" b="1"/>
              <a:t>18. Par amour  - Victoria</a:t>
            </a:r>
          </a:p>
          <a:p>
            <a:pPr algn="ctr" eaLnBrk="1" hangingPunct="1"/>
            <a:r>
              <a:rPr lang="fr-FR" sz="900" b="1"/>
              <a:t>19. Rendez-vous en enfer  - Emji</a:t>
            </a:r>
          </a:p>
          <a:p>
            <a:pPr algn="ctr" eaLnBrk="1" hangingPunct="1"/>
            <a:r>
              <a:rPr lang="fr-FR" sz="900" b="1"/>
              <a:t>20. Dans tes pensées  - Emji &amp; Christophe Héraut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976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6394450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1. Ákos - Thème Les 3 Mousquetaires - Akos Remix (extrait du spectacle « Les 3 Mousquetaires ») (Extended Vers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2. Olivier Dion - De mes propres ailes (extrait du spectacle « Les 3 Mousquetaires ») (Skydancers Remix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3. Damien Sargue - Un jour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4. Victoria - Face à face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5. Olivier Dion - Je t'aime c'est tout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6. Emji - Je suis cash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Golan Yosef - On My Mind (extrait du spectacle « Les 3 Mousquetaires ») (Version franco anglaise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David Ban - Ho Hé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00538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Christophe Heraut - Seul contre tous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4668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11. Olivier Dion - Reste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384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12. Victoria - Tout est écrit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13. Olivier Dion - Tous pour un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14. Damien Sargue - J'ai besoin d'amour comme tout le monde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44925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5" descr="C:\Users\Marie-Jose\Desktop\NUMEROS JUKEBOX NOIR\15 (FILEminimizer).jpg">
            <a:hlinkClick r:id="" action="ppaction://noaction" highlightClick="1">
              <a:snd r:embed="rId41" name="15. Olivier Dion - Levons-nous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083050"/>
            <a:ext cx="4603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6" descr="C:\Users\Marie-Jose\Desktop\NUMEROS JUKEBOX NOIR\16 (FILEminimizer).jpg">
            <a:hlinkClick r:id="" action="ppaction://noaction" highlightClick="1">
              <a:snd r:embed="rId43" name="16. Damien Sargue - J'ai besoin d'amour comme tout le monde (extrait du spectacle « Les 3 Mousquetaires »)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300538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5" name="08. Megan - Et si c'était lui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762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47" name="17. Olivier Dion - S.O.S.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4025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49" name="18. Victoria - Par amour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7837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1" name="19. Emji - Rendez-vous en enfer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994275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4" descr="C:\Users\Marie-Jose\Desktop\PPS SS   GABARI\NUMEROS JUKEBOX NOIR\20 (FILEminimizer).jpg">
            <a:hlinkClick r:id="" action="ppaction://noaction" highlightClick="1">
              <a:snd r:embed="rId53" name="20. Emji - Dans tes pensées (extrait du spectacle « Les 3 Mousquetaires »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238750"/>
            <a:ext cx="409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602038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6786" y="5029200"/>
            <a:ext cx="668789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Solenn\Desktop\333333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5246688"/>
            <a:ext cx="131762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C:\Users\Solenn\Desktop\Animation000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268413"/>
            <a:ext cx="20161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>
          <a:xfrm>
            <a:off x="3419475" y="1158875"/>
            <a:ext cx="2203450" cy="1971675"/>
          </a:xfrm>
          <a:prstGeom prst="frame">
            <a:avLst>
              <a:gd name="adj1" fmla="val 5431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16795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175" y="22193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170656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D:\SMYLET\BOUGEOIR 2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5" descr="C:\Users\Solenn\Desktop\Les Trois Mousquetaires (2016)\51FJQ2QUiIL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00" y="1639888"/>
            <a:ext cx="1012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3669725">
            <a:off x="6869907" y="1769269"/>
            <a:ext cx="373062" cy="368300"/>
          </a:xfrm>
          <a:prstGeom prst="ellipse">
            <a:avLst/>
          </a:prstGeom>
          <a:blipFill dpi="0" rotWithShape="1">
            <a:blip r:embed="rId7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256" y="387341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2025-07-05T15:05:48Z</dcterms:modified>
</cp:coreProperties>
</file>