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77" r:id="rId27"/>
    <p:sldId id="280" r:id="rId28"/>
    <p:sldId id="281" r:id="rId29"/>
    <p:sldId id="282" r:id="rId30"/>
    <p:sldId id="283" r:id="rId31"/>
    <p:sldId id="284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56" autoAdjust="0"/>
    <p:restoredTop sz="94660"/>
  </p:normalViewPr>
  <p:slideViewPr>
    <p:cSldViewPr snapToGrid="0">
      <p:cViewPr varScale="1">
        <p:scale>
          <a:sx n="61" d="100"/>
          <a:sy n="61" d="100"/>
        </p:scale>
        <p:origin x="96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76ECC0-1A1F-8BFE-6ABB-B6C6BDF7C3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6A3A0D5-9B97-E925-9DB6-884A5089D7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02A35B-9F0D-F6A4-732F-6C9CCF254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0AE521-A277-1F19-F251-77CF4F83D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5787D9-3C13-C1BC-C37C-776A8FB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70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B5D1E9-F80B-CA2A-7D4D-5FCC71CE9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E889E2-3B82-8D1E-B1DB-8891702D8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1C5212-99B6-5DE8-1299-13AC10E71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89C56B-CEB8-4D20-BAB3-56DFDD590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452983-67AD-48B3-D795-5C821586B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74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53629-BCBB-4ED8-E15A-103B832D9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72DCC2-D645-B8F7-6499-5B5037CD6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2F6A49-7C8E-A373-6B91-BA9163B5A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19F671-68A5-AE1D-83DE-82DACB37A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FBF81-62D0-C97C-A88B-44AA739AF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13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A169B-D5CB-2914-468D-1C7E28352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A1336D-1749-B6C3-3146-5ABA43829B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F905AD-6FE8-07F7-1634-C35E79C56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CA095E-32AA-E954-8208-919832140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F85321-1781-0952-180A-2CCCFF71F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E9FEDD-9201-AE1A-DD25-AA957CCDD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52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1673C-6E5C-E6D8-B5BD-E930376F5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8BD969-6A91-23BD-A2E0-44C9297E5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3562B9-1155-0135-FEB8-E3038D4EC1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7C0E6AC-F0D1-3D52-9888-9E5108035E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15EABB6-F033-8125-EC93-6FB0DBD7D6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F89E90D-D657-7C48-4745-D6B205FE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37EFD19-7943-581E-C419-0B55C7910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3864318-4BFB-C1F3-BBD8-E8FAEBFC7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15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A8D30-0929-52BF-7229-3C817FF25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114248-3D60-45AA-FB11-DDA387EB6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3A55E0C-4522-FAA1-F138-1CB994D7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0119500-A300-3177-A440-8DA401D61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83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BB07A0-5594-11FD-4972-1DCA7DB9F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C02EAB-FE05-1174-FDF4-361FEA283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0493A8-1254-1A8E-87AA-1F5683D37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6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1FC5C-97E5-3619-9DA4-DEF2E9BD5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115E86-5139-6021-4B07-BF8BDA531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8709FE-519B-349F-A814-589D382A11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53B31B-B8D8-8BB7-DB41-C72F70586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0C17863-C10D-455E-2C77-B9965E3AC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84D3DF-B357-6BDA-A1C1-59EC2FDF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01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6040F-06A3-3087-54D9-3021FECBB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CAF127-E0A1-51FB-605A-3FA4AD102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F63A7B5-766F-26A5-C520-ABAF3C4390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C9CAF2-6030-896C-54E4-1CE65DC36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009E0B-B75B-CC08-6527-A19DE71E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818041-75A0-6B73-4AB9-A8A3C2F0C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87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BCAB2B-17FB-B6C0-999E-A95DC5058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B540CB-0D51-5EEC-FCC1-1AD61E7C2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F717E5-63E8-2504-9791-9468D0FA3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203275-495E-8B41-08B9-75D3FB5FF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7779C8-437C-2070-7C32-39C5E6A8C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21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1087EA3-7021-92FF-B924-8DCA7C7FDA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A92A7EF-2FAE-52B8-EBCC-491B7C95A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44C947-8C16-F747-DA4D-C51408D3F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7D5BF-3402-19E0-143E-1169ECC8D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4592EB-0363-FA52-3B00-87E13A820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BC7D217-CB42-9CF9-3AB4-2D83352CD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BF04E1-2467-9C1E-3799-68D4041F49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20DC67-74B3-D038-FC85-388D3CC59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1B43E3-960A-4938-BEED-C0B6C8D60B1A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C6A542-659C-442B-2B65-861C4EC176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BF778E-7997-3297-A1BA-0960B192D7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3C417E-D0A8-4C6A-90AB-087BE3C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331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9EFA7-3315-1B7C-CF36-17DBB46E1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reflet, bâtiment, eau&#10;&#10;Le contenu généré par l’IA peut être incorrect.">
            <a:extLst>
              <a:ext uri="{FF2B5EF4-FFF2-40B4-BE49-F238E27FC236}">
                <a16:creationId xmlns:a16="http://schemas.microsoft.com/office/drawing/2014/main" id="{B4DA10E7-2FD9-5AA3-4878-99FC455C8E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7" y="582777"/>
            <a:ext cx="8532000" cy="569244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96DC045-4CDB-0A15-CE2B-6D52AFF0CA27}"/>
              </a:ext>
            </a:extLst>
          </p:cNvPr>
          <p:cNvSpPr txBox="1"/>
          <p:nvPr/>
        </p:nvSpPr>
        <p:spPr>
          <a:xfrm>
            <a:off x="8862797" y="2330027"/>
            <a:ext cx="32334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Les Bassins des Lumières, à Bordeaux, sont un centre d’art numérique, situé dans l'ancienne base sous-marine allemande de la Seconde Guerre mondiale.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F1D32EA-DDB0-298A-4D7E-343196B39F76}"/>
              </a:ext>
            </a:extLst>
          </p:cNvPr>
          <p:cNvSpPr txBox="1"/>
          <p:nvPr/>
        </p:nvSpPr>
        <p:spPr>
          <a:xfrm>
            <a:off x="1943105" y="1426314"/>
            <a:ext cx="807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Bassins des Lumières à Bordeaux</a:t>
            </a:r>
          </a:p>
        </p:txBody>
      </p:sp>
    </p:spTree>
    <p:extLst>
      <p:ext uri="{BB962C8B-B14F-4D97-AF65-F5344CB8AC3E}">
        <p14:creationId xmlns:p14="http://schemas.microsoft.com/office/powerpoint/2010/main" val="243249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sndAc>
          <p:stSnd loop="1">
            <p:snd r:embed="rId2" name="Richard Clayderman, Romeo and Juliet, Theme (HD).wav"/>
          </p:stSnd>
        </p:sndAc>
      </p:transition>
    </mc:Choice>
    <mc:Fallback xmlns="">
      <p:transition spd="slow" advClick="0" advTm="9000">
        <p:sndAc>
          <p:stSnd loop="1">
            <p:snd r:embed="rId4" name="Richard Clayderman, Romeo and Juliet, Theme (H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75B3202-911B-FA83-ABE7-0F59808283DB}"/>
              </a:ext>
            </a:extLst>
          </p:cNvPr>
          <p:cNvSpPr txBox="1"/>
          <p:nvPr/>
        </p:nvSpPr>
        <p:spPr>
          <a:xfrm>
            <a:off x="509337" y="2375334"/>
            <a:ext cx="11598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Bassins des Lumières comprennent quatre bassins en eau, de 110 m de long sur 22 m de large et 12 m de hauteur. 90 </a:t>
            </a:r>
            <a:r>
              <a:rPr lang="fr-FR" sz="2400" b="1" dirty="0" err="1">
                <a:solidFill>
                  <a:srgbClr val="FFFF00"/>
                </a:solidFill>
              </a:rPr>
              <a:t>vidéo-projecteurs</a:t>
            </a:r>
            <a:r>
              <a:rPr lang="fr-FR" sz="2400" b="1" dirty="0">
                <a:solidFill>
                  <a:srgbClr val="FFFF00"/>
                </a:solidFill>
              </a:rPr>
              <a:t> et 80 enceintes permettront de projeter les images sur 12 000 m2[3].</a:t>
            </a:r>
          </a:p>
        </p:txBody>
      </p:sp>
    </p:spTree>
    <p:extLst>
      <p:ext uri="{BB962C8B-B14F-4D97-AF65-F5344CB8AC3E}">
        <p14:creationId xmlns:p14="http://schemas.microsoft.com/office/powerpoint/2010/main" val="194179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lac, bâtiment&#10;&#10;Le contenu généré par l’IA peut être incorrect.">
            <a:extLst>
              <a:ext uri="{FF2B5EF4-FFF2-40B4-BE49-F238E27FC236}">
                <a16:creationId xmlns:a16="http://schemas.microsoft.com/office/drawing/2014/main" id="{CD3B7C7A-B881-3595-39A0-67DDF7BEF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937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B1540CD-ABE4-AEE7-EB01-35A5B8405D0B}"/>
              </a:ext>
            </a:extLst>
          </p:cNvPr>
          <p:cNvSpPr txBox="1"/>
          <p:nvPr/>
        </p:nvSpPr>
        <p:spPr>
          <a:xfrm>
            <a:off x="130629" y="3644537"/>
            <a:ext cx="34616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Mémorial_aux_Républicains_espagnols_-_Base_sous-marine_de_Bordeaux</a:t>
            </a:r>
          </a:p>
        </p:txBody>
      </p:sp>
    </p:spTree>
    <p:extLst>
      <p:ext uri="{BB962C8B-B14F-4D97-AF65-F5344CB8AC3E}">
        <p14:creationId xmlns:p14="http://schemas.microsoft.com/office/powerpoint/2010/main" val="6430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95DB5D-2908-DE3E-0D17-DE7E8F0AF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flet, bâtiment, Bleu Majorelle, eau&#10;&#10;Le contenu généré par l’IA peut être incorrect.">
            <a:extLst>
              <a:ext uri="{FF2B5EF4-FFF2-40B4-BE49-F238E27FC236}">
                <a16:creationId xmlns:a16="http://schemas.microsoft.com/office/drawing/2014/main" id="{C9EB8D3F-A9D4-3982-0CEA-E706F984E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85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ABBEB5-73DA-23B3-A8C6-667A8FE0CA60}"/>
              </a:ext>
            </a:extLst>
          </p:cNvPr>
          <p:cNvSpPr txBox="1"/>
          <p:nvPr/>
        </p:nvSpPr>
        <p:spPr>
          <a:xfrm>
            <a:off x="8464285" y="3944983"/>
            <a:ext cx="3727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Exposition Le Petit Prince : L'odyssée immersive en 2024.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27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15636-0CA9-AE0E-7ADF-C46788721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intérieur&#10;&#10;Le contenu généré par l’IA peut être incorrect.">
            <a:extLst>
              <a:ext uri="{FF2B5EF4-FFF2-40B4-BE49-F238E27FC236}">
                <a16:creationId xmlns:a16="http://schemas.microsoft.com/office/drawing/2014/main" id="{E0CECD6A-86CB-947C-FA7D-A95BF7A1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618" y="459000"/>
            <a:ext cx="7920000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550A03-9CE5-87B4-BDB9-FD13698A5E3A}"/>
              </a:ext>
            </a:extLst>
          </p:cNvPr>
          <p:cNvSpPr txBox="1"/>
          <p:nvPr/>
        </p:nvSpPr>
        <p:spPr>
          <a:xfrm>
            <a:off x="115389" y="3017520"/>
            <a:ext cx="32918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Les Bassins des Lumières, situés dans l'ancienne base de sous-marins de Bordeaux, sont un centre d'art numérique</a:t>
            </a:r>
          </a:p>
        </p:txBody>
      </p:sp>
    </p:spTree>
    <p:extLst>
      <p:ext uri="{BB962C8B-B14F-4D97-AF65-F5344CB8AC3E}">
        <p14:creationId xmlns:p14="http://schemas.microsoft.com/office/powerpoint/2010/main" val="380129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13802-DC63-DE90-6493-C9EE9B724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intérieur, couleurs, plafond&#10;&#10;Le contenu généré par l’IA peut être incorrect.">
            <a:extLst>
              <a:ext uri="{FF2B5EF4-FFF2-40B4-BE49-F238E27FC236}">
                <a16:creationId xmlns:a16="http://schemas.microsoft.com/office/drawing/2014/main" id="{8C7C6008-DCAD-1582-5863-90738585A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15" y="548640"/>
            <a:ext cx="3984000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3216F5-7ED4-BAB4-A7B1-A9C7E0BCF90B}"/>
              </a:ext>
            </a:extLst>
          </p:cNvPr>
          <p:cNvSpPr txBox="1"/>
          <p:nvPr/>
        </p:nvSpPr>
        <p:spPr>
          <a:xfrm>
            <a:off x="796835" y="3536640"/>
            <a:ext cx="4637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 Boreaux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inture, reflet, eau, art&#10;&#10;Le contenu généré par l’IA peut être incorrect.">
            <a:extLst>
              <a:ext uri="{FF2B5EF4-FFF2-40B4-BE49-F238E27FC236}">
                <a16:creationId xmlns:a16="http://schemas.microsoft.com/office/drawing/2014/main" id="{038BDE48-3624-FAFA-AAF8-1DD7DA70E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817" y="3429000"/>
            <a:ext cx="5179268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E7B9122-21A1-8C16-8E24-310874B0379F}"/>
              </a:ext>
            </a:extLst>
          </p:cNvPr>
          <p:cNvSpPr txBox="1"/>
          <p:nvPr/>
        </p:nvSpPr>
        <p:spPr>
          <a:xfrm>
            <a:off x="6618514" y="3028890"/>
            <a:ext cx="5286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Bassins de Lumières de Bordeaux – </a:t>
            </a:r>
          </a:p>
        </p:txBody>
      </p:sp>
    </p:spTree>
    <p:extLst>
      <p:ext uri="{BB962C8B-B14F-4D97-AF65-F5344CB8AC3E}">
        <p14:creationId xmlns:p14="http://schemas.microsoft.com/office/powerpoint/2010/main" val="299992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74287-00BC-C282-B076-95F1FFA8F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lac, eau&#10;&#10;Le contenu généré par l’IA peut être incorrect.">
            <a:extLst>
              <a:ext uri="{FF2B5EF4-FFF2-40B4-BE49-F238E27FC236}">
                <a16:creationId xmlns:a16="http://schemas.microsoft.com/office/drawing/2014/main" id="{C95FE4E2-737E-C0F3-DBB1-AAF03AEAD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37" y="3429000"/>
            <a:ext cx="5243212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BAD6D-737E-9E75-CA7E-70396A972E5C}"/>
              </a:ext>
            </a:extLst>
          </p:cNvPr>
          <p:cNvSpPr txBox="1"/>
          <p:nvPr/>
        </p:nvSpPr>
        <p:spPr>
          <a:xfrm>
            <a:off x="533037" y="2721114"/>
            <a:ext cx="55629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Vue de l'exposition« Monet, Renoir… Chagall, Voyages en Méditerranée 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Bleu Majorelle, art, léger, nuit&#10;&#10;Le contenu généré par l’IA peut être incorrect.">
            <a:extLst>
              <a:ext uri="{FF2B5EF4-FFF2-40B4-BE49-F238E27FC236}">
                <a16:creationId xmlns:a16="http://schemas.microsoft.com/office/drawing/2014/main" id="{FA72AF94-DE41-F799-B953-7BD2BA64AD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06" y="385560"/>
            <a:ext cx="4424957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ABA025E-0540-C075-5362-B19A2408E504}"/>
              </a:ext>
            </a:extLst>
          </p:cNvPr>
          <p:cNvSpPr txBox="1"/>
          <p:nvPr/>
        </p:nvSpPr>
        <p:spPr>
          <a:xfrm>
            <a:off x="7286258" y="3429000"/>
            <a:ext cx="45850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l'exposition« Yves Klein, l'infini bleu » © Succession Yves Klein </a:t>
            </a:r>
          </a:p>
        </p:txBody>
      </p:sp>
    </p:spTree>
    <p:extLst>
      <p:ext uri="{BB962C8B-B14F-4D97-AF65-F5344CB8AC3E}">
        <p14:creationId xmlns:p14="http://schemas.microsoft.com/office/powerpoint/2010/main" val="4014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9997E-15C2-C5EE-CCB7-B974E7418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olet, Magenta, violette, léger&#10;&#10;Le contenu généré par l’IA peut être incorrect.">
            <a:extLst>
              <a:ext uri="{FF2B5EF4-FFF2-40B4-BE49-F238E27FC236}">
                <a16:creationId xmlns:a16="http://schemas.microsoft.com/office/drawing/2014/main" id="{B19AFE49-48FC-20F6-5249-2862AE38D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7" y="662428"/>
            <a:ext cx="4536000" cy="255383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76984D-7ED4-9C4E-E498-4A7B9FB09E6F}"/>
              </a:ext>
            </a:extLst>
          </p:cNvPr>
          <p:cNvSpPr txBox="1"/>
          <p:nvPr/>
        </p:nvSpPr>
        <p:spPr>
          <a:xfrm>
            <a:off x="1045028" y="3241632"/>
            <a:ext cx="4924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l'exposition « </a:t>
            </a:r>
            <a:r>
              <a:rPr lang="fr-FR" sz="2000" b="1" dirty="0" err="1">
                <a:solidFill>
                  <a:srgbClr val="FFFF00"/>
                </a:solidFill>
              </a:rPr>
              <a:t>Memories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6" name="Image 5" descr="Une image contenant nuit, capture d’écran, léger, bâtiment&#10;&#10;Le contenu généré par l’IA peut être incorrect.">
            <a:extLst>
              <a:ext uri="{FF2B5EF4-FFF2-40B4-BE49-F238E27FC236}">
                <a16:creationId xmlns:a16="http://schemas.microsoft.com/office/drawing/2014/main" id="{373EF7C5-920B-454A-C30D-8B7E8F986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333" y="3641742"/>
            <a:ext cx="4572000" cy="25741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05A3FA0-ED41-0CED-A9FE-FC0658E86F74}"/>
              </a:ext>
            </a:extLst>
          </p:cNvPr>
          <p:cNvSpPr txBox="1"/>
          <p:nvPr/>
        </p:nvSpPr>
        <p:spPr>
          <a:xfrm>
            <a:off x="7080069" y="3216258"/>
            <a:ext cx="468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Vue de l'exposition« Everything 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8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F49EF-095E-41CF-012D-45CA40BA2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Art moderne&#10;&#10;Le contenu généré par l’IA peut être incorrect.">
            <a:extLst>
              <a:ext uri="{FF2B5EF4-FFF2-40B4-BE49-F238E27FC236}">
                <a16:creationId xmlns:a16="http://schemas.microsoft.com/office/drawing/2014/main" id="{5B142B1F-3042-A896-53EB-B9CC5E402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18" y="3684542"/>
            <a:ext cx="4967743" cy="277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03FFB1-F667-62F9-5B18-2D40378A6A94}"/>
              </a:ext>
            </a:extLst>
          </p:cNvPr>
          <p:cNvSpPr txBox="1"/>
          <p:nvPr/>
        </p:nvSpPr>
        <p:spPr>
          <a:xfrm>
            <a:off x="5840186" y="3819192"/>
            <a:ext cx="4649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art, Bleu Majorelle, intérieur, léger&#10;&#10;Le contenu généré par l’IA peut être incorrect.">
            <a:extLst>
              <a:ext uri="{FF2B5EF4-FFF2-40B4-BE49-F238E27FC236}">
                <a16:creationId xmlns:a16="http://schemas.microsoft.com/office/drawing/2014/main" id="{45E4AEEE-1CE6-562F-CF55-5A83CBA9C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033" y="513000"/>
            <a:ext cx="4371814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322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F5CDC-F743-BFF7-D478-816FE9751F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pierre, intérieur&#10;&#10;Le contenu généré par l’IA peut être incorrect.">
            <a:extLst>
              <a:ext uri="{FF2B5EF4-FFF2-40B4-BE49-F238E27FC236}">
                <a16:creationId xmlns:a16="http://schemas.microsoft.com/office/drawing/2014/main" id="{E3E1F9AC-9022-134E-528D-EC5F02709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71" y="639536"/>
            <a:ext cx="4419162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51C2CF-3EA5-1D65-38E3-C686D1184318}"/>
              </a:ext>
            </a:extLst>
          </p:cNvPr>
          <p:cNvSpPr txBox="1"/>
          <p:nvPr/>
        </p:nvSpPr>
        <p:spPr>
          <a:xfrm>
            <a:off x="3699163" y="4051862"/>
            <a:ext cx="5381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Bassins De Lumières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intérieur, art, mur, sol&#10;&#10;Le contenu généré par l’IA peut être incorrect.">
            <a:extLst>
              <a:ext uri="{FF2B5EF4-FFF2-40B4-BE49-F238E27FC236}">
                <a16:creationId xmlns:a16="http://schemas.microsoft.com/office/drawing/2014/main" id="{E392A252-DD3F-4976-A196-0AF175CF66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69" y="3265170"/>
            <a:ext cx="4419161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19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1D750-F30B-4601-E077-FB5BB9BBC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leu Majorelle, intérieur, léger&#10;&#10;Le contenu généré par l’IA peut être incorrect.">
            <a:extLst>
              <a:ext uri="{FF2B5EF4-FFF2-40B4-BE49-F238E27FC236}">
                <a16:creationId xmlns:a16="http://schemas.microsoft.com/office/drawing/2014/main" id="{D7322E89-03D1-0170-156B-51179CC15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05" y="3429000"/>
            <a:ext cx="4371814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3CF817-D081-E06D-9A19-A465D8052A39}"/>
              </a:ext>
            </a:extLst>
          </p:cNvPr>
          <p:cNvSpPr txBox="1"/>
          <p:nvPr/>
        </p:nvSpPr>
        <p:spPr>
          <a:xfrm>
            <a:off x="704107" y="3028890"/>
            <a:ext cx="4371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Gustav Klimt, d'or et de couleurs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violet, capture d’écran, Magenta, violette&#10;&#10;Le contenu généré par l’IA peut être incorrect.">
            <a:extLst>
              <a:ext uri="{FF2B5EF4-FFF2-40B4-BE49-F238E27FC236}">
                <a16:creationId xmlns:a16="http://schemas.microsoft.com/office/drawing/2014/main" id="{F3DA30BD-CFFA-444C-6196-32A972A5E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669" y="544533"/>
            <a:ext cx="4149698" cy="277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551038-B265-64DF-71BC-7AE43E4A57AB}"/>
              </a:ext>
            </a:extLst>
          </p:cNvPr>
          <p:cNvSpPr txBox="1"/>
          <p:nvPr/>
        </p:nvSpPr>
        <p:spPr>
          <a:xfrm>
            <a:off x="7820186" y="3341413"/>
            <a:ext cx="4371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Paul Klee, peindre la musique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78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B66C3-1949-77E9-631B-CB80FEF91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bâtiment, nuit&#10;&#10;Le contenu généré par l’IA peut être incorrect.">
            <a:extLst>
              <a:ext uri="{FF2B5EF4-FFF2-40B4-BE49-F238E27FC236}">
                <a16:creationId xmlns:a16="http://schemas.microsoft.com/office/drawing/2014/main" id="{0E917F09-E765-9C27-7A3F-313C9B52D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03" y="477000"/>
            <a:ext cx="4419162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, Magenta, violet, Bleu Majorelle&#10;&#10;Le contenu généré par l’IA peut être incorrect.">
            <a:extLst>
              <a:ext uri="{FF2B5EF4-FFF2-40B4-BE49-F238E27FC236}">
                <a16:creationId xmlns:a16="http://schemas.microsoft.com/office/drawing/2014/main" id="{E6209C03-D0E5-FA15-6564-924D8D929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660" y="3429000"/>
            <a:ext cx="4425787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CEB8A9-BC4C-6707-3B04-9A7D0F8AA5F1}"/>
              </a:ext>
            </a:extLst>
          </p:cNvPr>
          <p:cNvSpPr txBox="1"/>
          <p:nvPr/>
        </p:nvSpPr>
        <p:spPr>
          <a:xfrm>
            <a:off x="5486400" y="2586995"/>
            <a:ext cx="42513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4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AAD6B-20EC-F287-4EC5-E644F884F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it, capture d’écran, obscurité, léger&#10;&#10;Le contenu généré par l’IA peut être incorrect.">
            <a:extLst>
              <a:ext uri="{FF2B5EF4-FFF2-40B4-BE49-F238E27FC236}">
                <a16:creationId xmlns:a16="http://schemas.microsoft.com/office/drawing/2014/main" id="{BF842E55-D34D-67C0-375F-FF1567A53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57" y="3429000"/>
            <a:ext cx="4365269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einture, nuit, eau&#10;&#10;Le contenu généré par l’IA peut être incorrect.">
            <a:extLst>
              <a:ext uri="{FF2B5EF4-FFF2-40B4-BE49-F238E27FC236}">
                <a16:creationId xmlns:a16="http://schemas.microsoft.com/office/drawing/2014/main" id="{ECA55307-1D47-E6D5-216F-2FB1CB2A59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052" y="517646"/>
            <a:ext cx="5148000" cy="237837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450D6E-6C56-5063-3639-9D94F5F7654E}"/>
              </a:ext>
            </a:extLst>
          </p:cNvPr>
          <p:cNvSpPr txBox="1"/>
          <p:nvPr/>
        </p:nvSpPr>
        <p:spPr>
          <a:xfrm>
            <a:off x="5391398" y="3228945"/>
            <a:ext cx="389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71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5CCC6-1704-64EF-6817-B7D393A5D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apture d’écran, peinture, reflet&#10;&#10;Le contenu généré par l’IA peut être incorrect.">
            <a:extLst>
              <a:ext uri="{FF2B5EF4-FFF2-40B4-BE49-F238E27FC236}">
                <a16:creationId xmlns:a16="http://schemas.microsoft.com/office/drawing/2014/main" id="{DB6F8965-8708-F414-50E3-CD32E711F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70" y="719526"/>
            <a:ext cx="4860000" cy="224532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reflet, bâtiment, eau, architecture&#10;&#10;Le contenu généré par l’IA peut être incorrect.">
            <a:extLst>
              <a:ext uri="{FF2B5EF4-FFF2-40B4-BE49-F238E27FC236}">
                <a16:creationId xmlns:a16="http://schemas.microsoft.com/office/drawing/2014/main" id="{CA29B854-8AA8-32E4-F485-B0D0B8461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621" y="3628980"/>
            <a:ext cx="5544000" cy="256132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2FFAB4-4821-87F0-01D6-A6744BAA2236}"/>
              </a:ext>
            </a:extLst>
          </p:cNvPr>
          <p:cNvSpPr txBox="1"/>
          <p:nvPr/>
        </p:nvSpPr>
        <p:spPr>
          <a:xfrm>
            <a:off x="2671949" y="3429000"/>
            <a:ext cx="38238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43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EE7F4-9E47-45FC-6E01-8D0383E5C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reflet, eau&#10;&#10;Le contenu généré par l’IA peut être incorrect.">
            <a:extLst>
              <a:ext uri="{FF2B5EF4-FFF2-40B4-BE49-F238E27FC236}">
                <a16:creationId xmlns:a16="http://schemas.microsoft.com/office/drawing/2014/main" id="{9F08BF1E-48D9-EF93-34E8-8F0BF2122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00" y="3807111"/>
            <a:ext cx="5508000" cy="254469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reflet, Bassin réfléchissant, eau&#10;&#10;Le contenu généré par l’IA peut être incorrect.">
            <a:extLst>
              <a:ext uri="{FF2B5EF4-FFF2-40B4-BE49-F238E27FC236}">
                <a16:creationId xmlns:a16="http://schemas.microsoft.com/office/drawing/2014/main" id="{AFA79D12-063B-44BB-70FE-C0D64EBCA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925" y="505770"/>
            <a:ext cx="5292000" cy="244490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F79C95-2EBF-7E29-61B5-807928CD263C}"/>
              </a:ext>
            </a:extLst>
          </p:cNvPr>
          <p:cNvSpPr txBox="1"/>
          <p:nvPr/>
        </p:nvSpPr>
        <p:spPr>
          <a:xfrm>
            <a:off x="6590805" y="3607056"/>
            <a:ext cx="4061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9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53BCD-D4AA-831D-AA28-0F59BC381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hall, reflet&#10;&#10;Le contenu généré par l’IA peut être incorrect.">
            <a:extLst>
              <a:ext uri="{FF2B5EF4-FFF2-40B4-BE49-F238E27FC236}">
                <a16:creationId xmlns:a16="http://schemas.microsoft.com/office/drawing/2014/main" id="{1B84CE52-5173-1BCB-4CCD-386D92F26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70" y="541396"/>
            <a:ext cx="5292000" cy="244490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eau, intérieur, reflet&#10;&#10;Le contenu généré par l’IA peut être incorrect.">
            <a:extLst>
              <a:ext uri="{FF2B5EF4-FFF2-40B4-BE49-F238E27FC236}">
                <a16:creationId xmlns:a16="http://schemas.microsoft.com/office/drawing/2014/main" id="{A2E703E4-7F50-2598-BAB9-C295AFA55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047" y="3913988"/>
            <a:ext cx="5292000" cy="244490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16D074-7DEA-8144-1504-EB382F19CEF3}"/>
              </a:ext>
            </a:extLst>
          </p:cNvPr>
          <p:cNvSpPr txBox="1"/>
          <p:nvPr/>
        </p:nvSpPr>
        <p:spPr>
          <a:xfrm>
            <a:off x="3271870" y="3271652"/>
            <a:ext cx="4544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0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C47AB-0CDA-B1B5-5CDE-170F07BD6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inture, eau, reflet&#10;&#10;Le contenu généré par l’IA peut être incorrect.">
            <a:extLst>
              <a:ext uri="{FF2B5EF4-FFF2-40B4-BE49-F238E27FC236}">
                <a16:creationId xmlns:a16="http://schemas.microsoft.com/office/drawing/2014/main" id="{367E7C7E-2527-762E-A051-4A6B344C0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00" y="3825079"/>
            <a:ext cx="5364000" cy="247816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72C8132-34D8-05F8-5BBA-DBED8866C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925" y="649558"/>
            <a:ext cx="5112000" cy="236174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79F90AA-8B59-1393-3BB5-8433E280B4C6}"/>
              </a:ext>
            </a:extLst>
          </p:cNvPr>
          <p:cNvSpPr txBox="1"/>
          <p:nvPr/>
        </p:nvSpPr>
        <p:spPr>
          <a:xfrm>
            <a:off x="3212430" y="3011302"/>
            <a:ext cx="4451684" cy="407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1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B7433-6351-593D-43E7-40CD1BC73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9E1A1E4D-0879-D9ED-413C-B44C61FE9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29" y="782052"/>
            <a:ext cx="4128000" cy="309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, léger, nuit, plein air&#10;&#10;Le contenu généré par l’IA peut être incorrect.">
            <a:extLst>
              <a:ext uri="{FF2B5EF4-FFF2-40B4-BE49-F238E27FC236}">
                <a16:creationId xmlns:a16="http://schemas.microsoft.com/office/drawing/2014/main" id="{3FD3736E-C39B-D4D9-CF7C-E437262C3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071" y="1173564"/>
            <a:ext cx="3384000" cy="451087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E9C165-746E-897E-56D2-9EC068575BB0}"/>
              </a:ext>
            </a:extLst>
          </p:cNvPr>
          <p:cNvSpPr txBox="1"/>
          <p:nvPr/>
        </p:nvSpPr>
        <p:spPr>
          <a:xfrm>
            <a:off x="4843737" y="4094620"/>
            <a:ext cx="324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98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13642-C795-93B4-7427-1719939B9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iode électroluminescente, Bleu Majorelle, léger, Noël&#10;&#10;Le contenu généré par l’IA peut être incorrect.">
            <a:extLst>
              <a:ext uri="{FF2B5EF4-FFF2-40B4-BE49-F238E27FC236}">
                <a16:creationId xmlns:a16="http://schemas.microsoft.com/office/drawing/2014/main" id="{666C804D-8BF5-A0B0-B0F0-EB585C8D0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001" y="3164306"/>
            <a:ext cx="3984000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arrière de corail, art&#10;&#10;Le contenu généré par l’IA peut être incorrect.">
            <a:extLst>
              <a:ext uri="{FF2B5EF4-FFF2-40B4-BE49-F238E27FC236}">
                <a16:creationId xmlns:a16="http://schemas.microsoft.com/office/drawing/2014/main" id="{CDA3D720-4169-5978-8B09-9D4663CCEA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99" y="709863"/>
            <a:ext cx="3936000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76B2DD-3FCA-AC6E-38E0-0D46C15A8335}"/>
              </a:ext>
            </a:extLst>
          </p:cNvPr>
          <p:cNvSpPr txBox="1"/>
          <p:nvPr/>
        </p:nvSpPr>
        <p:spPr>
          <a:xfrm>
            <a:off x="4030579" y="2546213"/>
            <a:ext cx="3513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79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E3615-1C01-BC11-DFD5-80CA42638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anctuaire, peinture, statue&#10;&#10;Le contenu généré par l’IA peut être incorrect.">
            <a:extLst>
              <a:ext uri="{FF2B5EF4-FFF2-40B4-BE49-F238E27FC236}">
                <a16:creationId xmlns:a16="http://schemas.microsoft.com/office/drawing/2014/main" id="{5C520BB7-E892-8AD0-A648-A6E8C9E98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07" y="637674"/>
            <a:ext cx="3024000" cy="403099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plante, ciel&#10;&#10;Le contenu généré par l’IA peut être incorrect.">
            <a:extLst>
              <a:ext uri="{FF2B5EF4-FFF2-40B4-BE49-F238E27FC236}">
                <a16:creationId xmlns:a16="http://schemas.microsoft.com/office/drawing/2014/main" id="{6138C867-5125-EE67-82CC-199F84C93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340" y="3156666"/>
            <a:ext cx="4032000" cy="302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4142F5D-3445-F830-AD78-96EF8FCD32B2}"/>
              </a:ext>
            </a:extLst>
          </p:cNvPr>
          <p:cNvSpPr txBox="1"/>
          <p:nvPr/>
        </p:nvSpPr>
        <p:spPr>
          <a:xfrm>
            <a:off x="3934327" y="4805082"/>
            <a:ext cx="3777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589A5-C9A4-EE9C-AB11-3B592F582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flet, nuit, eau, arbre&#10;&#10;Le contenu généré par l’IA peut être incorrect.">
            <a:extLst>
              <a:ext uri="{FF2B5EF4-FFF2-40B4-BE49-F238E27FC236}">
                <a16:creationId xmlns:a16="http://schemas.microsoft.com/office/drawing/2014/main" id="{55268956-8651-31EF-796A-EB166442B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210" y="3272590"/>
            <a:ext cx="3852000" cy="2889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7AD0223A-305F-E81D-15DD-50C2845B8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044" y="1503000"/>
            <a:ext cx="2889725" cy="38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00853A-EB65-2FD5-0526-A877C27F9B2A}"/>
              </a:ext>
            </a:extLst>
          </p:cNvPr>
          <p:cNvSpPr txBox="1"/>
          <p:nvPr/>
        </p:nvSpPr>
        <p:spPr>
          <a:xfrm>
            <a:off x="5209674" y="2815060"/>
            <a:ext cx="357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7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0A49A-B8C9-0FFD-A13C-F7FBB3877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uines&#10;&#10;Le contenu généré par l’IA peut être incorrect.">
            <a:extLst>
              <a:ext uri="{FF2B5EF4-FFF2-40B4-BE49-F238E27FC236}">
                <a16:creationId xmlns:a16="http://schemas.microsoft.com/office/drawing/2014/main" id="{F58D51A8-3DA4-7159-DAAC-B7EC6F2E2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331" y="649706"/>
            <a:ext cx="3159790" cy="421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nuit, art, chaussures&#10;&#10;Le contenu généré par l’IA peut être incorrect.">
            <a:extLst>
              <a:ext uri="{FF2B5EF4-FFF2-40B4-BE49-F238E27FC236}">
                <a16:creationId xmlns:a16="http://schemas.microsoft.com/office/drawing/2014/main" id="{AE4466D0-3473-271C-1233-0D1716034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699" y="2502568"/>
            <a:ext cx="3540412" cy="363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122474-0E53-768B-A567-6047A3F5CC03}"/>
              </a:ext>
            </a:extLst>
          </p:cNvPr>
          <p:cNvSpPr txBox="1"/>
          <p:nvPr/>
        </p:nvSpPr>
        <p:spPr>
          <a:xfrm>
            <a:off x="3996595" y="5076108"/>
            <a:ext cx="60939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Bassins De Lumières</a:t>
            </a:r>
          </a:p>
        </p:txBody>
      </p:sp>
    </p:spTree>
    <p:extLst>
      <p:ext uri="{BB962C8B-B14F-4D97-AF65-F5344CB8AC3E}">
        <p14:creationId xmlns:p14="http://schemas.microsoft.com/office/powerpoint/2010/main" val="201008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B7F8F5-8365-6970-D99F-73AE98C82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personne&#10;&#10;Le contenu généré par l’IA peut être incorrect.">
            <a:extLst>
              <a:ext uri="{FF2B5EF4-FFF2-40B4-BE49-F238E27FC236}">
                <a16:creationId xmlns:a16="http://schemas.microsoft.com/office/drawing/2014/main" id="{C16CD25F-D759-0758-1E34-0062D40EC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00" y="3320715"/>
            <a:ext cx="5184000" cy="278380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statue, Visage humain, art, capture d’écran&#10;&#10;Le contenu généré par l’IA peut être incorrect.">
            <a:extLst>
              <a:ext uri="{FF2B5EF4-FFF2-40B4-BE49-F238E27FC236}">
                <a16:creationId xmlns:a16="http://schemas.microsoft.com/office/drawing/2014/main" id="{89DFA6F8-D0D2-62F5-9ED1-AF939AAEC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629" y="758020"/>
            <a:ext cx="3060000" cy="406306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470069D-A88B-7917-A6D2-A8A0E9B682B0}"/>
              </a:ext>
            </a:extLst>
          </p:cNvPr>
          <p:cNvSpPr txBox="1"/>
          <p:nvPr/>
        </p:nvSpPr>
        <p:spPr>
          <a:xfrm>
            <a:off x="5005136" y="2589495"/>
            <a:ext cx="3777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21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BFEDE-6D25-26A9-8428-A49CF463C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t, peinture, Arts visuels&#10;&#10;Le contenu généré par l’IA peut être incorrect.">
            <a:extLst>
              <a:ext uri="{FF2B5EF4-FFF2-40B4-BE49-F238E27FC236}">
                <a16:creationId xmlns:a16="http://schemas.microsoft.com/office/drawing/2014/main" id="{602178E5-F0F1-67D3-74FD-C0935D8B3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165" y="1973209"/>
            <a:ext cx="2988000" cy="396745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, capture d’écran, Jeu PC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C5058F8B-7048-C764-1AED-578ED38EE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277" y="938497"/>
            <a:ext cx="2952000" cy="391965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AC5635-E03F-935D-175B-AF8BB56860E6}"/>
              </a:ext>
            </a:extLst>
          </p:cNvPr>
          <p:cNvSpPr txBox="1"/>
          <p:nvPr/>
        </p:nvSpPr>
        <p:spPr>
          <a:xfrm>
            <a:off x="4957010" y="5105871"/>
            <a:ext cx="3549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63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DAD43-9D90-0C9C-90DA-52F81F789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&#10;&#10;Le contenu généré par l’IA peut être incorrect.">
            <a:extLst>
              <a:ext uri="{FF2B5EF4-FFF2-40B4-BE49-F238E27FC236}">
                <a16:creationId xmlns:a16="http://schemas.microsoft.com/office/drawing/2014/main" id="{C91D69E6-976A-7CE3-793B-4342446054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948" y="2294146"/>
            <a:ext cx="3024000" cy="401526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eau, grotte, nature&#10;&#10;Le contenu généré par l’IA peut être incorrect.">
            <a:extLst>
              <a:ext uri="{FF2B5EF4-FFF2-40B4-BE49-F238E27FC236}">
                <a16:creationId xmlns:a16="http://schemas.microsoft.com/office/drawing/2014/main" id="{65E718E6-A412-820A-DB81-CC7803FFD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052" y="589546"/>
            <a:ext cx="3936000" cy="2952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84960D-303D-B76A-1193-5170060BB017}"/>
              </a:ext>
            </a:extLst>
          </p:cNvPr>
          <p:cNvSpPr txBox="1"/>
          <p:nvPr/>
        </p:nvSpPr>
        <p:spPr>
          <a:xfrm>
            <a:off x="3886200" y="1807276"/>
            <a:ext cx="3248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18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B7084-1DCE-09D6-2DBE-F60CFE743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ciel&#10;&#10;Le contenu généré par l’IA peut être incorrect.">
            <a:extLst>
              <a:ext uri="{FF2B5EF4-FFF2-40B4-BE49-F238E27FC236}">
                <a16:creationId xmlns:a16="http://schemas.microsoft.com/office/drawing/2014/main" id="{9C19C741-9F4C-B819-4570-FEA8DFED1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32" y="3104148"/>
            <a:ext cx="3984000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reflet, nuit, eau, arbre&#10;&#10;Le contenu généré par l’IA peut être incorrect.">
            <a:extLst>
              <a:ext uri="{FF2B5EF4-FFF2-40B4-BE49-F238E27FC236}">
                <a16:creationId xmlns:a16="http://schemas.microsoft.com/office/drawing/2014/main" id="{2226B4D3-1E6C-2A9A-D11A-54591EC721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968" y="842211"/>
            <a:ext cx="3984000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038044-AB81-6251-0CA2-899818CECA8F}"/>
              </a:ext>
            </a:extLst>
          </p:cNvPr>
          <p:cNvSpPr txBox="1"/>
          <p:nvPr/>
        </p:nvSpPr>
        <p:spPr>
          <a:xfrm>
            <a:off x="5414210" y="4110766"/>
            <a:ext cx="4868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40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B998B-FABB-452F-2511-D5FD6B4E3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einture, art, Bleu Majorelle&#10;&#10;Le contenu généré par l’IA peut être incorrect.">
            <a:extLst>
              <a:ext uri="{FF2B5EF4-FFF2-40B4-BE49-F238E27FC236}">
                <a16:creationId xmlns:a16="http://schemas.microsoft.com/office/drawing/2014/main" id="{3041AFA0-8C10-6ED6-C310-C1CAC2C3E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5" y="680536"/>
            <a:ext cx="4356000" cy="290572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rt, peinture&#10;&#10;Le contenu généré par l’IA peut être incorrect.">
            <a:extLst>
              <a:ext uri="{FF2B5EF4-FFF2-40B4-BE49-F238E27FC236}">
                <a16:creationId xmlns:a16="http://schemas.microsoft.com/office/drawing/2014/main" id="{7200C485-7644-CDE9-9FCC-3D2345C5A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125" y="3315453"/>
            <a:ext cx="4356000" cy="290571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D07941-F4C4-9F6D-AE8C-84EB70EBF958}"/>
              </a:ext>
            </a:extLst>
          </p:cNvPr>
          <p:cNvSpPr txBox="1"/>
          <p:nvPr/>
        </p:nvSpPr>
        <p:spPr>
          <a:xfrm>
            <a:off x="5702968" y="2714655"/>
            <a:ext cx="40065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09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E5A11-3A0D-C11F-DD5E-D61ADE56F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reflet&#10;&#10;Le contenu généré par l’IA peut être incorrect.">
            <a:extLst>
              <a:ext uri="{FF2B5EF4-FFF2-40B4-BE49-F238E27FC236}">
                <a16:creationId xmlns:a16="http://schemas.microsoft.com/office/drawing/2014/main" id="{EA91FAFC-B2F7-11F8-4E50-EDC5C74E9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80" y="3308684"/>
            <a:ext cx="4371410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abits, bâtiment, capture d’écran, sol&#10;&#10;Le contenu généré par l’IA peut être incorrect.">
            <a:extLst>
              <a:ext uri="{FF2B5EF4-FFF2-40B4-BE49-F238E27FC236}">
                <a16:creationId xmlns:a16="http://schemas.microsoft.com/office/drawing/2014/main" id="{7D88888B-9ABB-558C-29F2-882EA1EF4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840" y="620378"/>
            <a:ext cx="4425380" cy="2952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E266E24-FB12-FD8B-9F73-824A74D27222}"/>
              </a:ext>
            </a:extLst>
          </p:cNvPr>
          <p:cNvSpPr txBox="1"/>
          <p:nvPr/>
        </p:nvSpPr>
        <p:spPr>
          <a:xfrm>
            <a:off x="5426243" y="3862137"/>
            <a:ext cx="3344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6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249E5-5E86-704E-B27A-A4BA1F803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 moderne, Arts visuels&#10;&#10;Le contenu généré par l’IA peut être incorrect.">
            <a:extLst>
              <a:ext uri="{FF2B5EF4-FFF2-40B4-BE49-F238E27FC236}">
                <a16:creationId xmlns:a16="http://schemas.microsoft.com/office/drawing/2014/main" id="{6F39B961-B491-127B-70FA-6207E32BF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58" y="800853"/>
            <a:ext cx="4320000" cy="288170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reflet, peinture, art, eau&#10;&#10;Le contenu généré par l’IA peut être incorrect.">
            <a:extLst>
              <a:ext uri="{FF2B5EF4-FFF2-40B4-BE49-F238E27FC236}">
                <a16:creationId xmlns:a16="http://schemas.microsoft.com/office/drawing/2014/main" id="{D06079F5-B734-B0FC-65E0-DCB70ED8EF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443" y="3207168"/>
            <a:ext cx="4371411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011AC8-FC6B-90C0-D452-5B6710DDA517}"/>
              </a:ext>
            </a:extLst>
          </p:cNvPr>
          <p:cNvSpPr txBox="1"/>
          <p:nvPr/>
        </p:nvSpPr>
        <p:spPr>
          <a:xfrm>
            <a:off x="5498432" y="2610853"/>
            <a:ext cx="3513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01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E4921-DED6-E452-B491-3327809C60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ersonne, art, sol&#10;&#10;Le contenu généré par l’IA peut être incorrect.">
            <a:extLst>
              <a:ext uri="{FF2B5EF4-FFF2-40B4-BE49-F238E27FC236}">
                <a16:creationId xmlns:a16="http://schemas.microsoft.com/office/drawing/2014/main" id="{22E79B7A-BD35-A746-F2B1-13B8D947E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54" y="3226454"/>
            <a:ext cx="4371410" cy="2916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AC8591-770C-F430-4B0B-896AB4A3F51C}"/>
              </a:ext>
            </a:extLst>
          </p:cNvPr>
          <p:cNvSpPr txBox="1"/>
          <p:nvPr/>
        </p:nvSpPr>
        <p:spPr>
          <a:xfrm>
            <a:off x="3960897" y="2603304"/>
            <a:ext cx="48101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Visage humain, art, capture d’écran, statue&#10;&#10;Le contenu généré par l’IA peut être incorrect.">
            <a:extLst>
              <a:ext uri="{FF2B5EF4-FFF2-40B4-BE49-F238E27FC236}">
                <a16:creationId xmlns:a16="http://schemas.microsoft.com/office/drawing/2014/main" id="{3805BD48-54EA-17C9-CAF8-1373EBCD7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601" y="705694"/>
            <a:ext cx="4479345" cy="2988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022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76EE8-6579-F27C-C91F-44ABFC93F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graffiti, rue&#10;&#10;Le contenu généré par l’IA peut être incorrect.">
            <a:extLst>
              <a:ext uri="{FF2B5EF4-FFF2-40B4-BE49-F238E27FC236}">
                <a16:creationId xmlns:a16="http://schemas.microsoft.com/office/drawing/2014/main" id="{663150F7-3B93-D372-C935-F1847632B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17" y="704599"/>
            <a:ext cx="4428000" cy="295374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satellite, capture d’écran, art, espace&#10;&#10;Le contenu généré par l’IA peut être incorrect.">
            <a:extLst>
              <a:ext uri="{FF2B5EF4-FFF2-40B4-BE49-F238E27FC236}">
                <a16:creationId xmlns:a16="http://schemas.microsoft.com/office/drawing/2014/main" id="{66F00BE6-C109-A262-AACF-5DA9AF4DE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083" y="3291389"/>
            <a:ext cx="4356000" cy="290572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B79C0A-D374-3460-AFA1-8E9BC649048C}"/>
              </a:ext>
            </a:extLst>
          </p:cNvPr>
          <p:cNvSpPr txBox="1"/>
          <p:nvPr/>
        </p:nvSpPr>
        <p:spPr>
          <a:xfrm>
            <a:off x="1443790" y="3777914"/>
            <a:ext cx="4126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</a:rPr>
              <a:t>Bassins De Lumières</a:t>
            </a:r>
            <a:endParaRPr lang="fr-FR" sz="20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AEB66B9-B159-4CCE-B131-847DA4889A28}"/>
              </a:ext>
            </a:extLst>
          </p:cNvPr>
          <p:cNvSpPr txBox="1"/>
          <p:nvPr/>
        </p:nvSpPr>
        <p:spPr>
          <a:xfrm>
            <a:off x="5907506" y="1321121"/>
            <a:ext cx="6184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Bassins Des Lumières à Bordeaux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025530F-5B2E-A65B-6F10-60406584405B}"/>
              </a:ext>
            </a:extLst>
          </p:cNvPr>
          <p:cNvSpPr txBox="1"/>
          <p:nvPr/>
        </p:nvSpPr>
        <p:spPr>
          <a:xfrm>
            <a:off x="1443790" y="4705883"/>
            <a:ext cx="5089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13799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264</Words>
  <Application>Microsoft Office PowerPoint</Application>
  <PresentationFormat>Grand écran</PresentationFormat>
  <Paragraphs>40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2025-09-06T13:51:14Z</dcterms:created>
  <dcterms:modified xsi:type="dcterms:W3CDTF">2025-09-07T08:41:31Z</dcterms:modified>
</cp:coreProperties>
</file>