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2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EwBerz2Bx7ofs3lSWcSnA==" hashData="etO4WuQH2DHCQQJBA/1iN4YYCH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75"/>
    <a:srgbClr val="860C6F"/>
    <a:srgbClr val="915945"/>
    <a:srgbClr val="683400"/>
    <a:srgbClr val="25FFFF"/>
    <a:srgbClr val="FF69D8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305" autoAdjust="0"/>
    <p:restoredTop sz="94660" autoAdjust="0"/>
  </p:normalViewPr>
  <p:slideViewPr>
    <p:cSldViewPr>
      <p:cViewPr>
        <p:scale>
          <a:sx n="70" d="100"/>
          <a:sy n="70" d="100"/>
        </p:scale>
        <p:origin x="-1195" y="-4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09DAEFC-C835-40C9-AB5A-CF35597857E0}" type="datetimeFigureOut">
              <a:rPr lang="fr-FR"/>
              <a:pPr>
                <a:defRPr/>
              </a:pPr>
              <a:t>08/05/2025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A781CA-7032-44FF-B026-78A75E1BAD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35447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F8DEDB2-31BC-4411-9A78-B7347D04502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F86142-9690-4D66-B925-5D682D18868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0C9F4B-1823-41C8-BEFB-D4DE4B044F3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6BC46C-5C30-4416-BE28-6BF83BA240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9831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25772A-0F26-4A5B-A781-2AAC5F0CFD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4302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F375A-4928-4BB7-9097-CDC489E086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2812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FACDD-498D-4091-9FE9-F9A4B362A5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4636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09F7F-9F05-4C45-A365-DEC10EBA6D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4036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E88BC-EB5D-4378-AEAC-8820B58F78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08084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77983-5692-4CEA-AA2B-77E8AA5908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4740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F6D14-BDC3-4848-AA54-713013FC62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2937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CA79A-5B03-424D-A1DA-D673E21AD5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6337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54937-ACFD-40F5-A09B-4B9D0A4963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26874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C505F-8661-4103-A0D8-EC0306422D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8260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79000">
              <a:schemeClr val="tx1"/>
            </a:gs>
            <a:gs pos="90333">
              <a:schemeClr val="accent4">
                <a:lumMod val="10000"/>
              </a:schemeClr>
            </a:gs>
            <a:gs pos="86000">
              <a:srgbClr val="FFC000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AEC7368-1F7C-4088-9D70-B6A0473236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2" Type="http://schemas.openxmlformats.org/officeDocument/2006/relationships/audio" Target="../media/media1.wav"/><Relationship Id="rId16" Type="http://schemas.openxmlformats.org/officeDocument/2006/relationships/image" Target="../media/image9.jpeg"/><Relationship Id="rId1" Type="http://schemas.microsoft.com/office/2007/relationships/media" Target="../media/media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3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2.wav"/><Relationship Id="rId9" Type="http://schemas.openxmlformats.org/officeDocument/2006/relationships/image" Target="../media/image2.gif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1.png"/><Relationship Id="rId26" Type="http://schemas.openxmlformats.org/officeDocument/2006/relationships/image" Target="../media/image27.jpeg"/><Relationship Id="rId39" Type="http://schemas.openxmlformats.org/officeDocument/2006/relationships/audio" Target="../media/audio10.wav"/><Relationship Id="rId21" Type="http://schemas.microsoft.com/office/2007/relationships/hdphoto" Target="../media/hdphoto6.wdp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image" Target="../media/image38.gif"/><Relationship Id="rId50" Type="http://schemas.openxmlformats.org/officeDocument/2006/relationships/image" Target="../media/image41.png"/><Relationship Id="rId55" Type="http://schemas.openxmlformats.org/officeDocument/2006/relationships/image" Target="../media/image45.png"/><Relationship Id="rId63" Type="http://schemas.openxmlformats.org/officeDocument/2006/relationships/image" Target="../media/image52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png"/><Relationship Id="rId20" Type="http://schemas.openxmlformats.org/officeDocument/2006/relationships/image" Target="../media/image22.png"/><Relationship Id="rId29" Type="http://schemas.openxmlformats.org/officeDocument/2006/relationships/audio" Target="../media/audio5.wav"/><Relationship Id="rId41" Type="http://schemas.openxmlformats.org/officeDocument/2006/relationships/audio" Target="../media/audio11.wav"/><Relationship Id="rId54" Type="http://schemas.openxmlformats.org/officeDocument/2006/relationships/image" Target="../media/image44.png"/><Relationship Id="rId6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1" Type="http://schemas.microsoft.com/office/2007/relationships/hdphoto" Target="../media/hdphoto1.wdp"/><Relationship Id="rId24" Type="http://schemas.openxmlformats.org/officeDocument/2006/relationships/image" Target="../media/image25.png"/><Relationship Id="rId32" Type="http://schemas.openxmlformats.org/officeDocument/2006/relationships/image" Target="../media/image30.jpeg"/><Relationship Id="rId37" Type="http://schemas.openxmlformats.org/officeDocument/2006/relationships/audio" Target="../media/audio9.wav"/><Relationship Id="rId40" Type="http://schemas.openxmlformats.org/officeDocument/2006/relationships/image" Target="../media/image34.jpeg"/><Relationship Id="rId45" Type="http://schemas.openxmlformats.org/officeDocument/2006/relationships/audio" Target="../media/audio13.wav"/><Relationship Id="rId53" Type="http://schemas.openxmlformats.org/officeDocument/2006/relationships/image" Target="../media/image43.jpeg"/><Relationship Id="rId58" Type="http://schemas.openxmlformats.org/officeDocument/2006/relationships/image" Target="../media/image47.gif"/><Relationship Id="rId66" Type="http://schemas.openxmlformats.org/officeDocument/2006/relationships/image" Target="../media/image54.jpeg"/><Relationship Id="rId5" Type="http://schemas.openxmlformats.org/officeDocument/2006/relationships/image" Target="../media/image8.gif"/><Relationship Id="rId15" Type="http://schemas.microsoft.com/office/2007/relationships/hdphoto" Target="../media/hdphoto3.wdp"/><Relationship Id="rId23" Type="http://schemas.openxmlformats.org/officeDocument/2006/relationships/image" Target="../media/image24.png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0.jpeg"/><Relationship Id="rId57" Type="http://schemas.openxmlformats.org/officeDocument/2006/relationships/image" Target="../media/image46.gif"/><Relationship Id="rId61" Type="http://schemas.openxmlformats.org/officeDocument/2006/relationships/image" Target="../media/image50.png"/><Relationship Id="rId10" Type="http://schemas.openxmlformats.org/officeDocument/2006/relationships/image" Target="../media/image17.jpeg"/><Relationship Id="rId19" Type="http://schemas.microsoft.com/office/2007/relationships/hdphoto" Target="../media/hdphoto5.wdp"/><Relationship Id="rId31" Type="http://schemas.openxmlformats.org/officeDocument/2006/relationships/audio" Target="../media/audio6.wav"/><Relationship Id="rId44" Type="http://schemas.openxmlformats.org/officeDocument/2006/relationships/image" Target="../media/image36.jpeg"/><Relationship Id="rId52" Type="http://schemas.openxmlformats.org/officeDocument/2006/relationships/image" Target="../media/image42.png"/><Relationship Id="rId60" Type="http://schemas.openxmlformats.org/officeDocument/2006/relationships/image" Target="../media/image49.png"/><Relationship Id="rId65" Type="http://schemas.openxmlformats.org/officeDocument/2006/relationships/audio" Target="../media/audio14.wav"/><Relationship Id="rId4" Type="http://schemas.openxmlformats.org/officeDocument/2006/relationships/image" Target="../media/image12.png"/><Relationship Id="rId9" Type="http://schemas.openxmlformats.org/officeDocument/2006/relationships/image" Target="../media/image16.jpeg"/><Relationship Id="rId14" Type="http://schemas.openxmlformats.org/officeDocument/2006/relationships/image" Target="../media/image19.png"/><Relationship Id="rId22" Type="http://schemas.openxmlformats.org/officeDocument/2006/relationships/image" Target="../media/image23.gif"/><Relationship Id="rId27" Type="http://schemas.openxmlformats.org/officeDocument/2006/relationships/audio" Target="../media/audio4.wav"/><Relationship Id="rId30" Type="http://schemas.openxmlformats.org/officeDocument/2006/relationships/image" Target="../media/image29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39.jpeg"/><Relationship Id="rId56" Type="http://schemas.microsoft.com/office/2007/relationships/hdphoto" Target="../media/hdphoto8.wdp"/><Relationship Id="rId64" Type="http://schemas.openxmlformats.org/officeDocument/2006/relationships/image" Target="../media/image53.jpeg"/><Relationship Id="rId8" Type="http://schemas.openxmlformats.org/officeDocument/2006/relationships/image" Target="../media/image15.png"/><Relationship Id="rId51" Type="http://schemas.microsoft.com/office/2007/relationships/hdphoto" Target="../media/hdphoto7.wdp"/><Relationship Id="rId3" Type="http://schemas.openxmlformats.org/officeDocument/2006/relationships/image" Target="../media/image11.png"/><Relationship Id="rId12" Type="http://schemas.openxmlformats.org/officeDocument/2006/relationships/image" Target="../media/image18.jpeg"/><Relationship Id="rId17" Type="http://schemas.microsoft.com/office/2007/relationships/hdphoto" Target="../media/hdphoto4.wdp"/><Relationship Id="rId25" Type="http://schemas.openxmlformats.org/officeDocument/2006/relationships/image" Target="../media/image26.gif"/><Relationship Id="rId33" Type="http://schemas.openxmlformats.org/officeDocument/2006/relationships/audio" Target="../media/audio7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2. L'amour La Vi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4" descr="C:\Users\JCL\Desktop\bbbbbccccc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5. 57.wav">
            <a:hlinkClick r:id="" action="ppaction://media"/>
          </p:cNvPr>
          <p:cNvPicPr>
            <a:picLocks noRot="1" noChangeAspect="1"/>
          </p:cNvPicPr>
          <p:nvPr>
            <a:wavAudioFile r:embed="rId3" name="05. Le chasseu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 -57.wav">
            <a:hlinkClick r:id="" action="ppaction://media"/>
          </p:cNvPr>
          <p:cNvPicPr>
            <a:picLocks noRot="1" noChangeAspect="1"/>
          </p:cNvPicPr>
          <p:nvPr>
            <a:wavAudioFile r:embed="rId4" name="07 - Apollo 13 (Thème Du Film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5" y="1555750"/>
            <a:ext cx="375920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7007" y="2712244"/>
            <a:ext cx="1290637" cy="1381125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17" y="1465902"/>
            <a:ext cx="4258844" cy="397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31913" y="1052513"/>
            <a:ext cx="6480175" cy="475297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" name="04 -89.wav">
            <a:hlinkClick r:id="" action="ppaction://media"/>
          </p:cNvPr>
          <p:cNvPicPr>
            <a:picLocks noRot="1" noChangeAspect="1"/>
          </p:cNvPicPr>
          <p:nvPr>
            <a:wavAudioFile r:embed="rId5" name="04 - Mon cœur te dit je t'aim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Frédéric François\Uj7Qe93.jpe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88" y="1570038"/>
            <a:ext cx="3741737" cy="374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dre 4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3249613"/>
            <a:ext cx="3529013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843808" y="1690062"/>
            <a:ext cx="456937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01. Tout S'oublie Un Jour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02. L'amour La Vie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03. On S'attendait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04. Rendez-vous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05. Nous Deux C'est Pour Toujours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06. Ma Reine De Cœur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07. Et Si Le Monde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08. Si Je Chante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09. Plus Fort Qu'hier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10. Ma Vie, C'est Ma Vie</a:t>
            </a:r>
          </a:p>
          <a:p>
            <a:pPr algn="ctr" eaLnBrk="1" hangingPunct="1"/>
            <a:r>
              <a:rPr lang="fr-FR" sz="2000" b="1" dirty="0">
                <a:solidFill>
                  <a:srgbClr val="FFFF00"/>
                </a:solidFill>
              </a:rPr>
              <a:t>11. Et Si Je Ne T'avais Pas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0" y="214471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463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7" name="01. Tout S'oublie Un Jou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481" y="3106737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9" name="02. L'amour La Vi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3644901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1" name="03. On S'attendait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121149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3" name="04. Rendez-vou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829" y="4628858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5" name="05. Nous Deux C'est Pour Toujour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5151942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7" name="06. Ma Reine De Cœur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308" y="3101975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9" name="07. Et Si Le Mond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633" y="3617913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1" name="08. Si Je Chant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121149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3" name="09. Plus Fort Qu'hier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4646613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5" name="10. Ma Vie, C'est Ma Vi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5141117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2469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113" y="5522913"/>
            <a:ext cx="7651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7" y="4854574"/>
            <a:ext cx="375444" cy="1076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76" descr="C:\Users\Jclaude\Desktop\fredo13112015jsjcv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006651"/>
            <a:ext cx="3143250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3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Frédéric François\Uj7Qe93.jpe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968" y="1560744"/>
            <a:ext cx="1327139" cy="1344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65" name="11. Et Si Je Ne T'avais Pas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287" y="2889251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Affichage à l'écran (4:3)</PresentationFormat>
  <Paragraphs>14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2025-05-08T08:04:18Z</dcterms:modified>
</cp:coreProperties>
</file>