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4" autoAdjust="0"/>
    <p:restoredTop sz="94660"/>
  </p:normalViewPr>
  <p:slideViewPr>
    <p:cSldViewPr snapToGrid="0">
      <p:cViewPr varScale="1">
        <p:scale>
          <a:sx n="81" d="100"/>
          <a:sy n="81" d="100"/>
        </p:scale>
        <p:origin x="66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C4EEA5-E67C-DEFF-4710-9580D39D3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049FAB-3E9D-CABB-6634-05CBF18E12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4BA695-8807-D3B3-A58E-823D03D94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B2B6C2-B35D-3B49-2B3B-CACE19447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C25AFA-6835-56FF-38D8-9D3F27F32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02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657AD0-0092-5339-4D67-56AAE18DF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5A0A78-4F3E-3EFF-F475-EEF7A77F3B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B088F6-97B4-13F6-A9B8-1CA6E32A0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1FAA6D-4FF7-88E9-6258-EAE1B132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002812-2015-C1C2-7C47-828309853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050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C7E60-1929-8B24-E95F-7ACF6627A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B70D42E-BFE9-90E6-FD39-3921783A3D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1FA9F-676B-7375-B795-DD1E1A181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4562C4-FA98-025A-4C79-EB67A1CB0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C36312-F4D6-7F0C-013E-CF434E971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46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0ACEE-6913-44A8-5CC7-CFF8D1253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EBBF71-0B60-701B-BE4D-CED2AC10B1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964ACE6-37E9-B417-750C-79DC01AC13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5FFD06-DD21-C8E8-12E2-8ACCA7144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5E46B3-40FC-BD31-EB4B-A19F203A7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BC70897-1608-BE5D-28A6-1C6841007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43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CF48F-EFF0-0F7C-06AD-930B5DE2E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3984D69-F9C6-98B7-8659-1696FAE0C2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FCAAF0-803D-5206-24B8-8830280424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210066-7F7D-D647-8B12-A4327CBF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7388FC-DA49-3776-8823-03203FD9C2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41350A9-E098-75B9-B684-7BE08152F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246EF4-5C3B-5A27-B8D9-DC8E0F796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48C373A-CE72-5A82-1514-9CA8D8496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93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269E5-BCB2-AFA6-D053-D0C90430B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6119283-2870-978D-26F6-E1479BE3C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75C204C-0367-088D-9E33-470B135CB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5E7C3D-BC9C-43E0-3AE8-321ADB8FB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69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C533EC5-39A0-6F20-9F5B-9A2A3154C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00D898B-CD92-7F30-A6AB-ADC5A65D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7E2FAA-89B2-AF43-CB6C-8BE88FD8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173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96829-90B0-87D3-6A9C-3B5DC6017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00C6BF-15CE-7CC6-75F1-791763549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65E3E2-1F55-E617-CD90-D52DECBF3E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792A58-B536-03D1-BC33-906BDE70A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BD03C6-D67E-2D94-6F27-5DE861084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6F74EE-3D8E-A6D4-A770-5FB756542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981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526F6-CDAA-FAA0-9B58-03043E4B0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2D8089E-46B3-55BA-F7B4-7DE0A3B1F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80A790-62E4-55F2-0646-C6CB13F07D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AEEDD4E-B97C-34D2-C807-C50BCC95E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ED3C48-FA40-4B7C-53EA-6C0BF8E14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41F3A67-02C0-28C8-7033-9BABC3450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26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BECAB-A03F-3C34-C338-4E640AA1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706BA4A-C404-EA76-2076-DD3FCFD869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AE3B92-5498-AD1B-5F83-6B49664B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4F4963-1E53-3760-E376-6064DAEF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54FA19-C898-63BE-7449-26B476BD4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76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E8AB37D-6161-3B59-4447-9A8CEA6417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023267-8195-4D54-2AF6-AEBE84C60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FDEC25-1318-2F34-FDE9-9D5AB5C58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9C7E10-513E-F98C-1FA8-5EC81409E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0D1677-5688-6D22-4B15-35395F81E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19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18FA628-0F99-FB1E-0901-B41E41D6B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18C06E-F5FD-77B9-3F96-D340524683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7CFAFA-3DB9-9B6C-9469-17834729C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98DB2F-14AF-41B6-AE62-FE2894BEC9F7}" type="datetimeFigureOut">
              <a:rPr lang="fr-FR" smtClean="0"/>
              <a:t>22/07/2025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3DACB1-1B86-1540-0D78-4BE5AA2B2A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B870F7-E2FA-EF6A-4931-9D61482C3A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E02757-AB7E-471B-9F4A-6644841E93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335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DDDD30BF-2B22-42E8-1D24-AF99CE9AD67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372" y="279000"/>
            <a:ext cx="9435256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DE78358-D30E-0566-A13D-FB0CCCEEE73E}"/>
              </a:ext>
            </a:extLst>
          </p:cNvPr>
          <p:cNvSpPr txBox="1"/>
          <p:nvPr/>
        </p:nvSpPr>
        <p:spPr>
          <a:xfrm>
            <a:off x="4001985" y="546265"/>
            <a:ext cx="4453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Wat Arun Bangkok Thaïlande</a:t>
            </a:r>
          </a:p>
        </p:txBody>
      </p:sp>
    </p:spTree>
    <p:extLst>
      <p:ext uri="{BB962C8B-B14F-4D97-AF65-F5344CB8AC3E}">
        <p14:creationId xmlns:p14="http://schemas.microsoft.com/office/powerpoint/2010/main" val="254291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  <p:sndAc>
          <p:stSnd loop="1">
            <p:snd r:embed="rId2" name="คู่คอง Ost.นาคี  ก้อง ห้วยไร่  Official MV.wav"/>
          </p:stSnd>
        </p:sndAc>
      </p:transition>
    </mc:Choice>
    <mc:Fallback xmlns="">
      <p:transition spd="slow" advClick="0" advTm="13000">
        <p:wheel spokes="1"/>
        <p:sndAc>
          <p:stSnd loop="1">
            <p:snd r:embed="rId4" name="คู่คอง Ost.นาคี  ก้อง ห้วยไร่  Official MV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29BCC2-E9A8-825C-D0DA-D1AE41D762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arbre&#10;&#10;Le contenu généré par l’IA peut être incorrect.">
            <a:extLst>
              <a:ext uri="{FF2B5EF4-FFF2-40B4-BE49-F238E27FC236}">
                <a16:creationId xmlns:a16="http://schemas.microsoft.com/office/drawing/2014/main" id="{F0FBD93C-6A12-8487-B464-2905A4D513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91" y="378000"/>
            <a:ext cx="8136000" cy="610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AA7EE7-7C4B-F58A-0E1E-78F4849026F9}"/>
              </a:ext>
            </a:extLst>
          </p:cNvPr>
          <p:cNvSpPr txBox="1"/>
          <p:nvPr/>
        </p:nvSpPr>
        <p:spPr>
          <a:xfrm>
            <a:off x="8716488" y="1258784"/>
            <a:ext cx="34755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Construit durant la période d'Ayutthaya (1351-1767), son nom d'origine était Wat </a:t>
            </a:r>
            <a:r>
              <a:rPr lang="fr-FR" sz="2400" b="1" dirty="0" err="1">
                <a:solidFill>
                  <a:schemeClr val="bg1"/>
                </a:solidFill>
              </a:rPr>
              <a:t>Makok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th-TH" sz="2400" b="1" dirty="0">
                <a:solidFill>
                  <a:schemeClr val="bg1"/>
                </a:solidFill>
              </a:rPr>
              <a:t>วัด มะกอก). </a:t>
            </a:r>
            <a:r>
              <a:rPr lang="fr-FR" sz="2400" b="1" dirty="0">
                <a:solidFill>
                  <a:schemeClr val="bg1"/>
                </a:solidFill>
              </a:rPr>
              <a:t>Il a été renommé Wat </a:t>
            </a:r>
            <a:r>
              <a:rPr lang="fr-FR" sz="2400" b="1" dirty="0" err="1">
                <a:solidFill>
                  <a:schemeClr val="bg1"/>
                </a:solidFill>
              </a:rPr>
              <a:t>Chaeng</a:t>
            </a:r>
            <a:r>
              <a:rPr lang="fr-FR" sz="2400" b="1" dirty="0">
                <a:solidFill>
                  <a:schemeClr val="bg1"/>
                </a:solidFill>
              </a:rPr>
              <a:t> (</a:t>
            </a:r>
            <a:r>
              <a:rPr lang="th-TH" sz="2400" b="1" dirty="0">
                <a:solidFill>
                  <a:schemeClr val="bg1"/>
                </a:solidFill>
              </a:rPr>
              <a:t>วัด แจ้ง ; </a:t>
            </a:r>
            <a:r>
              <a:rPr lang="fr-FR" sz="2400" b="1" dirty="0">
                <a:solidFill>
                  <a:schemeClr val="bg1"/>
                </a:solidFill>
              </a:rPr>
              <a:t>temple de l'aube) et rénové en 1768 par le roi </a:t>
            </a:r>
            <a:r>
              <a:rPr lang="fr-FR" sz="2400" b="1" dirty="0" err="1">
                <a:solidFill>
                  <a:schemeClr val="bg1"/>
                </a:solidFill>
              </a:rPr>
              <a:t>Taksin</a:t>
            </a:r>
            <a:r>
              <a:rPr lang="fr-FR" sz="2400" b="1" dirty="0">
                <a:solidFill>
                  <a:schemeClr val="bg1"/>
                </a:solidFill>
              </a:rPr>
              <a:t> le grand quand il établit la nouvelle capitale à Thonburi après la chute d'Ayutthaya. </a:t>
            </a:r>
          </a:p>
        </p:txBody>
      </p:sp>
    </p:spTree>
    <p:extLst>
      <p:ext uri="{BB962C8B-B14F-4D97-AF65-F5344CB8AC3E}">
        <p14:creationId xmlns:p14="http://schemas.microsoft.com/office/powerpoint/2010/main" val="79640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18AD9D-3BE2-BD96-32AD-A5D6369FF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personne, texte&#10;&#10;Le contenu généré par l’IA peut être incorrect.">
            <a:extLst>
              <a:ext uri="{FF2B5EF4-FFF2-40B4-BE49-F238E27FC236}">
                <a16:creationId xmlns:a16="http://schemas.microsoft.com/office/drawing/2014/main" id="{8F52A3A3-BC0E-ACEC-4929-A55E85CDA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CDA99-7A95-D37E-3B81-5204D49691EB}"/>
              </a:ext>
            </a:extLst>
          </p:cNvPr>
          <p:cNvSpPr txBox="1"/>
          <p:nvPr/>
        </p:nvSpPr>
        <p:spPr>
          <a:xfrm>
            <a:off x="9144000" y="2648197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Projet de prévention des inondations et des incendies à Wat Arun 2022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1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F83CF7-693B-33A1-D844-B95474A8A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bâtiment, maison, plein air&#10;&#10;Le contenu généré par l’IA peut être incorrect.">
            <a:extLst>
              <a:ext uri="{FF2B5EF4-FFF2-40B4-BE49-F238E27FC236}">
                <a16:creationId xmlns:a16="http://schemas.microsoft.com/office/drawing/2014/main" id="{82DC801C-AAFF-4996-50B2-4A4E53923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B1F53AB-7640-A706-5268-9CC8EF71232E}"/>
              </a:ext>
            </a:extLst>
          </p:cNvPr>
          <p:cNvSpPr txBox="1"/>
          <p:nvPr/>
        </p:nvSpPr>
        <p:spPr>
          <a:xfrm>
            <a:off x="2933204" y="279000"/>
            <a:ext cx="69708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Wat Arun avec au centre son Prang central et à gauche son </a:t>
            </a:r>
            <a:r>
              <a:rPr lang="fr-FR" sz="2400" b="1" dirty="0" err="1">
                <a:solidFill>
                  <a:schemeClr val="bg1"/>
                </a:solidFill>
              </a:rPr>
              <a:t>ubosot</a:t>
            </a:r>
            <a:r>
              <a:rPr lang="fr-FR" sz="2400" b="1" dirty="0">
                <a:solidFill>
                  <a:schemeClr val="bg1"/>
                </a:solidFill>
              </a:rPr>
              <a:t> (bot) et son </a:t>
            </a:r>
            <a:r>
              <a:rPr lang="fr-FR" sz="2400" b="1" dirty="0" err="1">
                <a:solidFill>
                  <a:schemeClr val="bg1"/>
                </a:solidFill>
              </a:rPr>
              <a:t>wihan</a:t>
            </a:r>
            <a:r>
              <a:rPr lang="fr-FR" sz="2400" b="1" dirty="0">
                <a:solidFill>
                  <a:schemeClr val="bg1"/>
                </a:solidFill>
              </a:rPr>
              <a:t> principal</a:t>
            </a:r>
          </a:p>
        </p:txBody>
      </p:sp>
    </p:spTree>
    <p:extLst>
      <p:ext uri="{BB962C8B-B14F-4D97-AF65-F5344CB8AC3E}">
        <p14:creationId xmlns:p14="http://schemas.microsoft.com/office/powerpoint/2010/main" val="287004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E17606-03E8-E435-D97D-B407629F53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bâtiment&#10;&#10;Le contenu généré par l’IA peut être incorrect.">
            <a:extLst>
              <a:ext uri="{FF2B5EF4-FFF2-40B4-BE49-F238E27FC236}">
                <a16:creationId xmlns:a16="http://schemas.microsoft.com/office/drawing/2014/main" id="{E4F01AAA-06A3-0862-DB02-BAE4106334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90" y="279000"/>
            <a:ext cx="749261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6A2927-C0D1-3DF2-5659-2D788616E148}"/>
              </a:ext>
            </a:extLst>
          </p:cNvPr>
          <p:cNvSpPr txBox="1"/>
          <p:nvPr/>
        </p:nvSpPr>
        <p:spPr>
          <a:xfrm>
            <a:off x="178130" y="3990109"/>
            <a:ext cx="4036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400" b="1">
                <a:solidFill>
                  <a:schemeClr val="bg1"/>
                </a:solidFill>
              </a:rPr>
              <a:t>Temple Wat Arun, Bangkok, Thaïlande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05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63A979-82DB-2257-76B5-E6D988F8D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statue, sculpture, bâtiment&#10;&#10;Le contenu généré par l’IA peut être incorrect.">
            <a:extLst>
              <a:ext uri="{FF2B5EF4-FFF2-40B4-BE49-F238E27FC236}">
                <a16:creationId xmlns:a16="http://schemas.microsoft.com/office/drawing/2014/main" id="{3CCD74EB-CEDF-2A6D-0031-A6EA71AA33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6768" y="279000"/>
            <a:ext cx="410758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7D7FFE-C2DB-C6E8-8EB0-DDDD6489615A}"/>
              </a:ext>
            </a:extLst>
          </p:cNvPr>
          <p:cNvSpPr txBox="1"/>
          <p:nvPr/>
        </p:nvSpPr>
        <p:spPr>
          <a:xfrm>
            <a:off x="8092330" y="3574334"/>
            <a:ext cx="3633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Kinnari et fleurs en porcelaine de Chine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04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F9AB8A-D9E5-E8C5-731A-26AAA87C7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FFCA0ED7-9194-B7A3-E3A3-E1E9C09B73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825" y="279000"/>
            <a:ext cx="370041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CE35CB-198F-9BA5-57A3-502809473948}"/>
              </a:ext>
            </a:extLst>
          </p:cNvPr>
          <p:cNvSpPr txBox="1"/>
          <p:nvPr/>
        </p:nvSpPr>
        <p:spPr>
          <a:xfrm>
            <a:off x="332509" y="3481252"/>
            <a:ext cx="3206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Petit prang à chaque angle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17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295341-14E0-215B-2662-8F872EB4D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lieu de cult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114BC6A1-485E-4E76-B0A2-D9A9750EDC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358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58911B-7677-CC16-D707-874DD454A1F8}"/>
              </a:ext>
            </a:extLst>
          </p:cNvPr>
          <p:cNvSpPr txBox="1"/>
          <p:nvPr/>
        </p:nvSpPr>
        <p:spPr>
          <a:xfrm>
            <a:off x="10022774" y="3429000"/>
            <a:ext cx="20663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Petit mondop indiquant un point cardinal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52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DD5556-DCF1-F1D2-9FF2-5BC228089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ciel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20C10A89-666F-EEBD-161D-17818385C7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8973" y="253800"/>
            <a:ext cx="428571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DE2ECE-2328-6044-94F0-76328B3349E6}"/>
              </a:ext>
            </a:extLst>
          </p:cNvPr>
          <p:cNvSpPr txBox="1"/>
          <p:nvPr/>
        </p:nvSpPr>
        <p:spPr>
          <a:xfrm>
            <a:off x="106878" y="3586348"/>
            <a:ext cx="34557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escaliers escarpés du prang central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58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0C8AA9-84CA-4A71-69C4-13FA5C0635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personne&#10;&#10;Le contenu généré par l’IA peut être incorrect.">
            <a:extLst>
              <a:ext uri="{FF2B5EF4-FFF2-40B4-BE49-F238E27FC236}">
                <a16:creationId xmlns:a16="http://schemas.microsoft.com/office/drawing/2014/main" id="{BE8A3B1B-F6ED-12B1-344A-78877AA583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386" y="279000"/>
            <a:ext cx="385318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BB5A3B-91CA-7A26-A8DE-7E54E2EFCDC9}"/>
              </a:ext>
            </a:extLst>
          </p:cNvPr>
          <p:cNvSpPr txBox="1"/>
          <p:nvPr/>
        </p:nvSpPr>
        <p:spPr>
          <a:xfrm>
            <a:off x="7635834" y="3429000"/>
            <a:ext cx="43107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Difficile ascension pour atteindre les niveaux supérieurs.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75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4FB40E-B490-9684-9EE0-18A21E7DCF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escaliers&#10;&#10;Le contenu généré par l’IA peut être incorrect.">
            <a:extLst>
              <a:ext uri="{FF2B5EF4-FFF2-40B4-BE49-F238E27FC236}">
                <a16:creationId xmlns:a16="http://schemas.microsoft.com/office/drawing/2014/main" id="{3D45D9B2-BF4F-4DD3-3FFF-E75BE55839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148" y="279000"/>
            <a:ext cx="4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7753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2971AF-0450-0189-6888-7D0E48E41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bâtiment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2F428E79-96A2-728B-DC8A-259156A7A4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4431" y="279000"/>
            <a:ext cx="472352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BAADB3-352B-EEB6-A335-112BA83E0421}"/>
              </a:ext>
            </a:extLst>
          </p:cNvPr>
          <p:cNvSpPr txBox="1"/>
          <p:nvPr/>
        </p:nvSpPr>
        <p:spPr>
          <a:xfrm>
            <a:off x="118753" y="3538847"/>
            <a:ext cx="3301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Tigresse et son petit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99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FA5616-862F-FD3D-D46C-80679B5B0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Sculpture sur pierre, monument&#10;&#10;Le contenu généré par l’IA peut être incorrect.">
            <a:extLst>
              <a:ext uri="{FF2B5EF4-FFF2-40B4-BE49-F238E27FC236}">
                <a16:creationId xmlns:a16="http://schemas.microsoft.com/office/drawing/2014/main" id="{48F34B94-4154-51D5-9773-7A5AAC4E6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6D8223-7DC6-030A-758D-5726123C3038}"/>
              </a:ext>
            </a:extLst>
          </p:cNvPr>
          <p:cNvSpPr txBox="1"/>
          <p:nvPr/>
        </p:nvSpPr>
        <p:spPr>
          <a:xfrm>
            <a:off x="1896000" y="6117335"/>
            <a:ext cx="60979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Buffle</a:t>
            </a:r>
          </a:p>
        </p:txBody>
      </p:sp>
    </p:spTree>
    <p:extLst>
      <p:ext uri="{BB962C8B-B14F-4D97-AF65-F5344CB8AC3E}">
        <p14:creationId xmlns:p14="http://schemas.microsoft.com/office/powerpoint/2010/main" val="304067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FEF489-696C-C215-A1BA-396205EC1E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4C1C5C0A-EBA7-1815-DB45-B611D87790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9ED2B1-4AE5-EE44-5CC7-D4E77A84CD65}"/>
              </a:ext>
            </a:extLst>
          </p:cNvPr>
          <p:cNvSpPr txBox="1"/>
          <p:nvPr/>
        </p:nvSpPr>
        <p:spPr>
          <a:xfrm>
            <a:off x="5058887" y="6117335"/>
            <a:ext cx="5913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Cochon sauvage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683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C260E4-CA63-9DB6-9877-484C94881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onument, mammifè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025D9789-F139-F05F-7A94-A66EC27DD7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A45EC9-1B4F-E690-D55B-0FDBF34096AD}"/>
              </a:ext>
            </a:extLst>
          </p:cNvPr>
          <p:cNvSpPr txBox="1"/>
          <p:nvPr/>
        </p:nvSpPr>
        <p:spPr>
          <a:xfrm>
            <a:off x="5605153" y="6207826"/>
            <a:ext cx="3439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Cheval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14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45C32A-2AB8-9F8D-09F3-034674698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sculpture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C33EB3B2-F4C0-8833-4729-0D9D92CEFB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97B51-940D-9036-D91E-338F2E319E4E}"/>
              </a:ext>
            </a:extLst>
          </p:cNvPr>
          <p:cNvSpPr txBox="1"/>
          <p:nvPr/>
        </p:nvSpPr>
        <p:spPr>
          <a:xfrm>
            <a:off x="4607627" y="6086875"/>
            <a:ext cx="4405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Singe et son petit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69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9ED82-6CA3-4BDA-801E-FE89E9D96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bâtiment, plein air&#10;&#10;Le contenu généré par l’IA peut être incorrect.">
            <a:extLst>
              <a:ext uri="{FF2B5EF4-FFF2-40B4-BE49-F238E27FC236}">
                <a16:creationId xmlns:a16="http://schemas.microsoft.com/office/drawing/2014/main" id="{1E1F5EC2-CEC8-AAF4-BDDC-0CCF9F69D5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0277" y="279000"/>
            <a:ext cx="405144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290B33-E152-5846-C806-43C72339C901}"/>
              </a:ext>
            </a:extLst>
          </p:cNvPr>
          <p:cNvSpPr txBox="1"/>
          <p:nvPr/>
        </p:nvSpPr>
        <p:spPr>
          <a:xfrm>
            <a:off x="8383979" y="3429000"/>
            <a:ext cx="32657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Statue de gardien chinois, Wat Arun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43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21696A-42A3-5A5E-112A-323037F57A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bâtiment&#10;&#10;Le contenu généré par l’IA peut être incorrect.">
            <a:extLst>
              <a:ext uri="{FF2B5EF4-FFF2-40B4-BE49-F238E27FC236}">
                <a16:creationId xmlns:a16="http://schemas.microsoft.com/office/drawing/2014/main" id="{C15B5E27-7298-2F01-9F88-BCF53CEF13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898" y="279000"/>
            <a:ext cx="417218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05D5FA-A5D8-584E-4550-FB7EAAF43ACA}"/>
              </a:ext>
            </a:extLst>
          </p:cNvPr>
          <p:cNvSpPr txBox="1"/>
          <p:nvPr/>
        </p:nvSpPr>
        <p:spPr>
          <a:xfrm>
            <a:off x="1033153" y="3538847"/>
            <a:ext cx="3479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tatue at Wat Arun temple in Bangkok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71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12733A-5D45-2288-1C01-234C126C8B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culpture sur pierre, Sculpture, temple&#10;&#10;Le contenu généré par l’IA peut être incorrect.">
            <a:extLst>
              <a:ext uri="{FF2B5EF4-FFF2-40B4-BE49-F238E27FC236}">
                <a16:creationId xmlns:a16="http://schemas.microsoft.com/office/drawing/2014/main" id="{D7D86137-651F-3036-82BD-6C1126EB37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5502" y="279000"/>
            <a:ext cx="4725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3583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AE35C1-8450-9917-E24D-8772CA4D2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sol&#10;&#10;Le contenu généré par l’IA peut être incorrect.">
            <a:extLst>
              <a:ext uri="{FF2B5EF4-FFF2-40B4-BE49-F238E27FC236}">
                <a16:creationId xmlns:a16="http://schemas.microsoft.com/office/drawing/2014/main" id="{B6FF9A99-9037-8AB9-2179-8C4763EB4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6448" y="279000"/>
            <a:ext cx="283783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BF5221-AB50-967E-719A-5E8BDFAB8FE0}"/>
              </a:ext>
            </a:extLst>
          </p:cNvPr>
          <p:cNvSpPr txBox="1"/>
          <p:nvPr/>
        </p:nvSpPr>
        <p:spPr>
          <a:xfrm>
            <a:off x="7467787" y="3818193"/>
            <a:ext cx="3325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de gardien chinois à Wat Arun</a:t>
            </a:r>
          </a:p>
        </p:txBody>
      </p:sp>
    </p:spTree>
    <p:extLst>
      <p:ext uri="{BB962C8B-B14F-4D97-AF65-F5344CB8AC3E}">
        <p14:creationId xmlns:p14="http://schemas.microsoft.com/office/powerpoint/2010/main" val="190162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C174AF-F4B1-70CB-B199-4A5383EA0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emple, sculpture&#10;&#10;Le contenu généré par l’IA peut être incorrect.">
            <a:extLst>
              <a:ext uri="{FF2B5EF4-FFF2-40B4-BE49-F238E27FC236}">
                <a16:creationId xmlns:a16="http://schemas.microsoft.com/office/drawing/2014/main" id="{85B575B4-6A91-2383-23A1-7A296E7489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826" y="279000"/>
            <a:ext cx="877477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FE6617D-BB50-9A41-1115-FFFBD8F1377F}"/>
              </a:ext>
            </a:extLst>
          </p:cNvPr>
          <p:cNvSpPr txBox="1"/>
          <p:nvPr/>
        </p:nvSpPr>
        <p:spPr>
          <a:xfrm>
            <a:off x="3048990" y="3009796"/>
            <a:ext cx="60979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Statue de gardien chinois à Wat Arun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47F0C20-177C-F5B0-8BB8-2AC7DFFC3729}"/>
              </a:ext>
            </a:extLst>
          </p:cNvPr>
          <p:cNvSpPr txBox="1"/>
          <p:nvPr/>
        </p:nvSpPr>
        <p:spPr>
          <a:xfrm>
            <a:off x="0" y="3538847"/>
            <a:ext cx="28738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gardien chinois à Wat Arun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66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0EFAC4-9D48-7421-98C6-AD9D97F63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9531F17B-E4B5-0F04-3E62-6E3A99BF44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715" y="279000"/>
            <a:ext cx="942794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9CE1AA-8559-7735-1C01-227FAA6A4EDB}"/>
              </a:ext>
            </a:extLst>
          </p:cNvPr>
          <p:cNvSpPr txBox="1"/>
          <p:nvPr/>
        </p:nvSpPr>
        <p:spPr>
          <a:xfrm>
            <a:off x="9880270" y="3218213"/>
            <a:ext cx="2075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Entrée Est de l'ubosot (bot)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7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EFF9AD-B2A1-6B92-D8C2-2842993A9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CB317717-6AD0-3A50-080B-5749182A0F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4124" y="279000"/>
            <a:ext cx="996375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4AE223-3F26-6EAF-76E3-65DC52599746}"/>
              </a:ext>
            </a:extLst>
          </p:cNvPr>
          <p:cNvSpPr txBox="1"/>
          <p:nvPr/>
        </p:nvSpPr>
        <p:spPr>
          <a:xfrm>
            <a:off x="3633849" y="279000"/>
            <a:ext cx="4583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Entrée Est de l'ubosot (bot) et ses gardiens Yaksha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4011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FCAF2D-A254-D6F2-5854-34339C9C4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lieu de culte&#10;&#10;Le contenu généré par l’IA peut être incorrect.">
            <a:extLst>
              <a:ext uri="{FF2B5EF4-FFF2-40B4-BE49-F238E27FC236}">
                <a16:creationId xmlns:a16="http://schemas.microsoft.com/office/drawing/2014/main" id="{73B6B1F5-2B9B-0DD4-5E65-0BF51F0658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0899" y="371475"/>
            <a:ext cx="9144000" cy="61150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40D5D9-6B77-C93B-90F5-326CA0C39A85}"/>
              </a:ext>
            </a:extLst>
          </p:cNvPr>
          <p:cNvSpPr txBox="1"/>
          <p:nvPr/>
        </p:nvSpPr>
        <p:spPr>
          <a:xfrm>
            <a:off x="227610" y="3158836"/>
            <a:ext cx="205443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Gardiens Yaksha de l'entrée : à gauche, Thotsakan ; à droite, Sahat Decha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17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E56406-C86E-D77E-3688-0BB466AA7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1DD1EE2A-D9BC-BB65-C172-1C11DFF498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49" y="279000"/>
            <a:ext cx="944263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74090B-A08A-07C2-14E8-323E7EC4FECE}"/>
              </a:ext>
            </a:extLst>
          </p:cNvPr>
          <p:cNvSpPr txBox="1"/>
          <p:nvPr/>
        </p:nvSpPr>
        <p:spPr>
          <a:xfrm>
            <a:off x="9987148" y="3429000"/>
            <a:ext cx="2078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Porte Est de l'ubosot de nuit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612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BA7A31-4CE3-1E72-E380-FA5356677C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itecture chinoise, Architecture japonaise&#10;&#10;Le contenu généré par l’IA peut être incorrect.">
            <a:extLst>
              <a:ext uri="{FF2B5EF4-FFF2-40B4-BE49-F238E27FC236}">
                <a16:creationId xmlns:a16="http://schemas.microsoft.com/office/drawing/2014/main" id="{73FA4649-9A0A-C29D-20A0-3DC4DC8661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146" y="279000"/>
            <a:ext cx="948707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2572C-D19B-8523-BB8D-B617B4F3DE92}"/>
              </a:ext>
            </a:extLst>
          </p:cNvPr>
          <p:cNvSpPr txBox="1"/>
          <p:nvPr/>
        </p:nvSpPr>
        <p:spPr>
          <a:xfrm>
            <a:off x="688769" y="4180115"/>
            <a:ext cx="1971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bot ou ubosot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53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95E2FA-3638-4BB2-98D5-912FFE8668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mple, sanctuaire, statue, Lieux sacrés&#10;&#10;Le contenu généré par l’IA peut être incorrect.">
            <a:extLst>
              <a:ext uri="{FF2B5EF4-FFF2-40B4-BE49-F238E27FC236}">
                <a16:creationId xmlns:a16="http://schemas.microsoft.com/office/drawing/2014/main" id="{381A3A64-3C34-220C-D43A-7D66742F36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466" y="279000"/>
            <a:ext cx="948707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2AF97F-8B2A-4597-4B91-616E8CE90FA5}"/>
              </a:ext>
            </a:extLst>
          </p:cNvPr>
          <p:cNvSpPr txBox="1"/>
          <p:nvPr/>
        </p:nvSpPr>
        <p:spPr>
          <a:xfrm>
            <a:off x="9900853" y="1968335"/>
            <a:ext cx="20544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bot ou </a:t>
            </a:r>
            <a:r>
              <a:rPr lang="fr-FR" sz="2400" b="1" dirty="0" err="1">
                <a:solidFill>
                  <a:schemeClr val="bg1"/>
                </a:solidFill>
              </a:rPr>
              <a:t>ubosot</a:t>
            </a:r>
            <a:r>
              <a:rPr lang="fr-FR" sz="2400" b="1" dirty="0">
                <a:solidFill>
                  <a:schemeClr val="bg1"/>
                </a:solidFill>
              </a:rPr>
              <a:t>, peintures murales et statue de Bouddha (Phra Buddha </a:t>
            </a:r>
            <a:r>
              <a:rPr lang="fr-FR" sz="2400" b="1" dirty="0" err="1">
                <a:solidFill>
                  <a:schemeClr val="bg1"/>
                </a:solidFill>
              </a:rPr>
              <a:t>Dharmisharaja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Lokadhatutilaka</a:t>
            </a:r>
            <a:r>
              <a:rPr lang="fr-FR" sz="2400" b="1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1622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82DD5F-0682-4857-43F8-72E2F93F8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fenêtre&#10;&#10;Le contenu généré par l’IA peut être incorrect.">
            <a:extLst>
              <a:ext uri="{FF2B5EF4-FFF2-40B4-BE49-F238E27FC236}">
                <a16:creationId xmlns:a16="http://schemas.microsoft.com/office/drawing/2014/main" id="{1BA3DF65-295C-0864-99A3-B2AEDDBBB3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838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07B3E-EB2C-5252-1B6D-A87C25FE8E5B}"/>
              </a:ext>
            </a:extLst>
          </p:cNvPr>
          <p:cNvSpPr txBox="1"/>
          <p:nvPr/>
        </p:nvSpPr>
        <p:spPr>
          <a:xfrm>
            <a:off x="243841" y="3564380"/>
            <a:ext cx="29213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vihara (ou wihan) principal vu du prang central.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20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6AD4D5-D0A7-39C1-2F5B-8454A9A89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sanctuaire, lieu de culte&#10;&#10;Le contenu généré par l’IA peut être incorrect.">
            <a:extLst>
              <a:ext uri="{FF2B5EF4-FFF2-40B4-BE49-F238E27FC236}">
                <a16:creationId xmlns:a16="http://schemas.microsoft.com/office/drawing/2014/main" id="{9616E871-01FD-E803-04F6-4DBBC0DFAC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986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5D7CF5-F4CE-8BC6-2CB6-B27542DD7774}"/>
              </a:ext>
            </a:extLst>
          </p:cNvPr>
          <p:cNvSpPr txBox="1"/>
          <p:nvPr/>
        </p:nvSpPr>
        <p:spPr>
          <a:xfrm>
            <a:off x="10046525" y="1316021"/>
            <a:ext cx="19000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 du vihara, fidèles suivant l'enseignement d'un vénérable bonze et statue de Bouddha (Phra </a:t>
            </a:r>
            <a:r>
              <a:rPr lang="fr-FR" sz="2400" b="1" dirty="0" err="1">
                <a:solidFill>
                  <a:schemeClr val="bg1"/>
                </a:solidFill>
              </a:rPr>
              <a:t>Phuttha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Champhunut</a:t>
            </a:r>
            <a:r>
              <a:rPr lang="fr-FR" sz="2400" b="1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9553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90132D-B590-6A32-27B7-03D2C2E33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5D53250-E753-D5A1-32E7-4D59D9DFDB99}"/>
              </a:ext>
            </a:extLst>
          </p:cNvPr>
          <p:cNvSpPr txBox="1"/>
          <p:nvPr/>
        </p:nvSpPr>
        <p:spPr>
          <a:xfrm>
            <a:off x="3158837" y="1104405"/>
            <a:ext cx="8324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Une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A89D629-232F-8D39-FD1E-EEAC04DE0E3C}"/>
              </a:ext>
            </a:extLst>
          </p:cNvPr>
          <p:cNvSpPr txBox="1"/>
          <p:nvPr/>
        </p:nvSpPr>
        <p:spPr>
          <a:xfrm>
            <a:off x="1995055" y="2244437"/>
            <a:ext cx="9488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</a:t>
            </a:r>
            <a:r>
              <a:rPr lang="fr-FR" sz="2400" b="1" dirty="0" err="1">
                <a:solidFill>
                  <a:schemeClr val="bg1"/>
                </a:solidFill>
              </a:rPr>
              <a:t>LeWat</a:t>
            </a:r>
            <a:r>
              <a:rPr lang="fr-FR" sz="2400" b="1" dirty="0">
                <a:solidFill>
                  <a:schemeClr val="bg1"/>
                </a:solidFill>
              </a:rPr>
              <a:t> – Arun – Bangkok Thaïlande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934BB15-8308-7421-76F0-AABF3AF09E72}"/>
              </a:ext>
            </a:extLst>
          </p:cNvPr>
          <p:cNvSpPr txBox="1"/>
          <p:nvPr/>
        </p:nvSpPr>
        <p:spPr>
          <a:xfrm>
            <a:off x="4001984" y="3429000"/>
            <a:ext cx="8514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07CC1C-3398-1F9A-662B-C9DA6FFD6711}"/>
              </a:ext>
            </a:extLst>
          </p:cNvPr>
          <p:cNvSpPr txBox="1"/>
          <p:nvPr/>
        </p:nvSpPr>
        <p:spPr>
          <a:xfrm>
            <a:off x="5427023" y="4507477"/>
            <a:ext cx="4239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55917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wheel spokes="1"/>
      </p:transition>
    </mc:Choice>
    <mc:Fallback xmlns="">
      <p:transition spd="slow" advClick="0" advTm="13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293</Words>
  <Application>Microsoft Office PowerPoint</Application>
  <PresentationFormat>Grand écran</PresentationFormat>
  <Paragraphs>32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13</cp:revision>
  <dcterms:created xsi:type="dcterms:W3CDTF">2025-06-24T08:22:37Z</dcterms:created>
  <dcterms:modified xsi:type="dcterms:W3CDTF">2025-07-22T05:35:26Z</dcterms:modified>
</cp:coreProperties>
</file>