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8"/>
  </p:notesMasterIdLst>
  <p:sldIdLst>
    <p:sldId id="304" r:id="rId2"/>
    <p:sldId id="309" r:id="rId3"/>
    <p:sldId id="305" r:id="rId4"/>
    <p:sldId id="306" r:id="rId5"/>
    <p:sldId id="307" r:id="rId6"/>
    <p:sldId id="308" r:id="rId7"/>
    <p:sldId id="265" r:id="rId8"/>
    <p:sldId id="266" r:id="rId9"/>
    <p:sldId id="267" r:id="rId10"/>
    <p:sldId id="270" r:id="rId11"/>
    <p:sldId id="273" r:id="rId12"/>
    <p:sldId id="274" r:id="rId13"/>
    <p:sldId id="275" r:id="rId14"/>
    <p:sldId id="276" r:id="rId15"/>
    <p:sldId id="277" r:id="rId16"/>
    <p:sldId id="279" r:id="rId17"/>
    <p:sldId id="282" r:id="rId18"/>
    <p:sldId id="284" r:id="rId19"/>
    <p:sldId id="283" r:id="rId20"/>
    <p:sldId id="287" r:id="rId21"/>
    <p:sldId id="288" r:id="rId22"/>
    <p:sldId id="291" r:id="rId23"/>
    <p:sldId id="298" r:id="rId24"/>
    <p:sldId id="299" r:id="rId25"/>
    <p:sldId id="301" r:id="rId26"/>
    <p:sldId id="292" r:id="rId27"/>
  </p:sldIdLst>
  <p:sldSz cx="9720263" cy="3600450"/>
  <p:notesSz cx="6858000" cy="9144000"/>
  <p:embeddedFontLst>
    <p:embeddedFont>
      <p:font typeface="Algerian" panose="04020705040A02060702" pitchFamily="82" charset="0"/>
      <p:regular r:id="rId29"/>
    </p:embeddedFont>
    <p:embeddedFont>
      <p:font typeface="Andy" panose="020B0604020202020204" charset="0"/>
      <p:regular r:id="rId30"/>
      <p:bold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Playbill" panose="040506030A0602020202" pitchFamily="82" charset="0"/>
      <p:regular r:id="rId36"/>
    </p:embeddedFont>
  </p:embeddedFontLst>
  <p:defaultTextStyle>
    <a:defPPr>
      <a:defRPr lang="fr-FR"/>
    </a:defPPr>
    <a:lvl1pPr algn="l" defTabSz="1092870" rtl="0" fontAlgn="base">
      <a:spcBef>
        <a:spcPct val="0"/>
      </a:spcBef>
      <a:spcAft>
        <a:spcPct val="0"/>
      </a:spcAft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545732" indent="-140653" algn="l" defTabSz="1092870" rtl="0" fontAlgn="base">
      <a:spcBef>
        <a:spcPct val="0"/>
      </a:spcBef>
      <a:spcAft>
        <a:spcPct val="0"/>
      </a:spcAft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092870" indent="-282712" algn="l" defTabSz="1092870" rtl="0" fontAlgn="base">
      <a:spcBef>
        <a:spcPct val="0"/>
      </a:spcBef>
      <a:spcAft>
        <a:spcPct val="0"/>
      </a:spcAft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40008" indent="-424771" algn="l" defTabSz="1092870" rtl="0" fontAlgn="base">
      <a:spcBef>
        <a:spcPct val="0"/>
      </a:spcBef>
      <a:spcAft>
        <a:spcPct val="0"/>
      </a:spcAft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187147" indent="-566830" algn="l" defTabSz="1092870" rtl="0" fontAlgn="base">
      <a:spcBef>
        <a:spcPct val="0"/>
      </a:spcBef>
      <a:spcAft>
        <a:spcPct val="0"/>
      </a:spcAft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025396" algn="l" defTabSz="810158" rtl="0" eaLnBrk="1" latinLnBrk="0" hangingPunct="1"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430475" algn="l" defTabSz="810158" rtl="0" eaLnBrk="1" latinLnBrk="0" hangingPunct="1"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835554" algn="l" defTabSz="810158" rtl="0" eaLnBrk="1" latinLnBrk="0" hangingPunct="1"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240634" algn="l" defTabSz="810158" rtl="0" eaLnBrk="1" latinLnBrk="0" hangingPunct="1">
      <a:defRPr sz="2126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V8YlRxe2F5OVgXaPWKBInw==" hashData="w9E9tgvdkTiSyjyxKlldP4HyKufZRP9SOPziUMRWB8c/6id85N/jIuSnPdLhZ85hYHVbzXohw3OeDnNcK72Mew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82" autoAdjust="0"/>
    <p:restoredTop sz="94660"/>
  </p:normalViewPr>
  <p:slideViewPr>
    <p:cSldViewPr>
      <p:cViewPr>
        <p:scale>
          <a:sx n="90" d="100"/>
          <a:sy n="90" d="100"/>
        </p:scale>
        <p:origin x="216" y="300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685151-27B3-489A-B817-D97048482433}" type="datetimeFigureOut">
              <a:rPr lang="fr-FR" smtClean="0"/>
              <a:t>29/08/2025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F0D19E-70FD-4A66-AED4-187EF25C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709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F0D19E-70FD-4A66-AED4-187EF25C3C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489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2" y="1118475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6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3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26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394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5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65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78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91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05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06FC57-7F6A-45E5-809F-7CAC603F7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353C8-FF70-49DF-9324-C008C510E023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3555D3-0FFA-4F33-BA56-56243B26F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61E732-9A70-4BDC-A45A-EA11ECAEA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5015ED-C127-49B2-AF98-790737E6614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3823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3A3214-BD14-40C8-8494-96622A9307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11E8F-AAB6-44F7-A5FB-4675FFCDACB2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159964-B4D2-43CE-BEAD-AE5D8DADC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CC9F71-2412-4106-83EA-D3B1D2846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D91ED5-4CE0-436B-B1D6-A327847FB0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599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6" y="2313624"/>
            <a:ext cx="8262223" cy="715089"/>
          </a:xfrm>
        </p:spPr>
        <p:txBody>
          <a:bodyPr anchor="t"/>
          <a:lstStyle>
            <a:lvl1pPr algn="l">
              <a:defRPr sz="1865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6" y="1526025"/>
            <a:ext cx="8262223" cy="787598"/>
          </a:xfrm>
        </p:spPr>
        <p:txBody>
          <a:bodyPr anchor="b"/>
          <a:lstStyle>
            <a:lvl1pPr marL="0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1pPr>
            <a:lvl2pPr marL="213140" indent="0">
              <a:buNone/>
              <a:defRPr sz="829">
                <a:solidFill>
                  <a:schemeClr val="tx1">
                    <a:tint val="75000"/>
                  </a:schemeClr>
                </a:solidFill>
              </a:defRPr>
            </a:lvl2pPr>
            <a:lvl3pPr marL="426280" indent="0">
              <a:buNone/>
              <a:defRPr sz="760">
                <a:solidFill>
                  <a:schemeClr val="tx1">
                    <a:tint val="75000"/>
                  </a:schemeClr>
                </a:solidFill>
              </a:defRPr>
            </a:lvl3pPr>
            <a:lvl4pPr marL="639421" indent="0">
              <a:buNone/>
              <a:defRPr sz="656">
                <a:solidFill>
                  <a:schemeClr val="tx1">
                    <a:tint val="75000"/>
                  </a:schemeClr>
                </a:solidFill>
              </a:defRPr>
            </a:lvl4pPr>
            <a:lvl5pPr marL="852560" indent="0">
              <a:buNone/>
              <a:defRPr sz="656">
                <a:solidFill>
                  <a:schemeClr val="tx1">
                    <a:tint val="75000"/>
                  </a:schemeClr>
                </a:solidFill>
              </a:defRPr>
            </a:lvl5pPr>
            <a:lvl6pPr marL="1065700" indent="0">
              <a:buNone/>
              <a:defRPr sz="656">
                <a:solidFill>
                  <a:schemeClr val="tx1">
                    <a:tint val="75000"/>
                  </a:schemeClr>
                </a:solidFill>
              </a:defRPr>
            </a:lvl6pPr>
            <a:lvl7pPr marL="1278841" indent="0">
              <a:buNone/>
              <a:defRPr sz="656">
                <a:solidFill>
                  <a:schemeClr val="tx1">
                    <a:tint val="75000"/>
                  </a:schemeClr>
                </a:solidFill>
              </a:defRPr>
            </a:lvl7pPr>
            <a:lvl8pPr marL="1491980" indent="0">
              <a:buNone/>
              <a:defRPr sz="656">
                <a:solidFill>
                  <a:schemeClr val="tx1">
                    <a:tint val="75000"/>
                  </a:schemeClr>
                </a:solidFill>
              </a:defRPr>
            </a:lvl8pPr>
            <a:lvl9pPr marL="1705121" indent="0">
              <a:buNone/>
              <a:defRPr sz="65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103A30-71AD-4741-A925-50D155F6D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4243A-3AB5-47A4-90A0-3AC56BD23127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F13E2D-D0E3-44FF-91D6-7CC888199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F753AA-0043-48A7-8DB6-29B7F5BF7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0A2AE2-B92F-44BF-A1F1-E7D9741951F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828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3" y="840105"/>
            <a:ext cx="4293117" cy="2376131"/>
          </a:xfrm>
        </p:spPr>
        <p:txBody>
          <a:bodyPr/>
          <a:lstStyle>
            <a:lvl1pPr>
              <a:defRPr sz="1312"/>
            </a:lvl1pPr>
            <a:lvl2pPr>
              <a:defRPr sz="1105"/>
            </a:lvl2pPr>
            <a:lvl3pPr>
              <a:defRPr sz="933"/>
            </a:lvl3pPr>
            <a:lvl4pPr>
              <a:defRPr sz="829"/>
            </a:lvl4pPr>
            <a:lvl5pPr>
              <a:defRPr sz="829"/>
            </a:lvl5pPr>
            <a:lvl6pPr>
              <a:defRPr sz="829"/>
            </a:lvl6pPr>
            <a:lvl7pPr>
              <a:defRPr sz="829"/>
            </a:lvl7pPr>
            <a:lvl8pPr>
              <a:defRPr sz="829"/>
            </a:lvl8pPr>
            <a:lvl9pPr>
              <a:defRPr sz="82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5" y="840105"/>
            <a:ext cx="4293117" cy="2376131"/>
          </a:xfrm>
        </p:spPr>
        <p:txBody>
          <a:bodyPr/>
          <a:lstStyle>
            <a:lvl1pPr>
              <a:defRPr sz="1312"/>
            </a:lvl1pPr>
            <a:lvl2pPr>
              <a:defRPr sz="1105"/>
            </a:lvl2pPr>
            <a:lvl3pPr>
              <a:defRPr sz="933"/>
            </a:lvl3pPr>
            <a:lvl4pPr>
              <a:defRPr sz="829"/>
            </a:lvl4pPr>
            <a:lvl5pPr>
              <a:defRPr sz="829"/>
            </a:lvl5pPr>
            <a:lvl6pPr>
              <a:defRPr sz="829"/>
            </a:lvl6pPr>
            <a:lvl7pPr>
              <a:defRPr sz="829"/>
            </a:lvl7pPr>
            <a:lvl8pPr>
              <a:defRPr sz="829"/>
            </a:lvl8pPr>
            <a:lvl9pPr>
              <a:defRPr sz="82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39CE98A-EFBE-4560-A9FC-2F827B621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6EE333-9B16-47DF-92C2-C7807F0A6736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441D80D-877D-4604-AFD3-9395FEE31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7F7DAD94-CABC-4927-805C-F9890032C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CA412-F66B-4F43-B5F1-CFFE244EAEC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839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05935"/>
            <a:ext cx="4294804" cy="335875"/>
          </a:xfrm>
        </p:spPr>
        <p:txBody>
          <a:bodyPr anchor="b"/>
          <a:lstStyle>
            <a:lvl1pPr marL="0" indent="0">
              <a:buNone/>
              <a:defRPr sz="1105" b="1"/>
            </a:lvl1pPr>
            <a:lvl2pPr marL="213140" indent="0">
              <a:buNone/>
              <a:defRPr sz="933" b="1"/>
            </a:lvl2pPr>
            <a:lvl3pPr marL="426280" indent="0">
              <a:buNone/>
              <a:defRPr sz="829" b="1"/>
            </a:lvl3pPr>
            <a:lvl4pPr marL="639421" indent="0">
              <a:buNone/>
              <a:defRPr sz="760" b="1"/>
            </a:lvl4pPr>
            <a:lvl5pPr marL="852560" indent="0">
              <a:buNone/>
              <a:defRPr sz="760" b="1"/>
            </a:lvl5pPr>
            <a:lvl6pPr marL="1065700" indent="0">
              <a:buNone/>
              <a:defRPr sz="760" b="1"/>
            </a:lvl6pPr>
            <a:lvl7pPr marL="1278841" indent="0">
              <a:buNone/>
              <a:defRPr sz="760" b="1"/>
            </a:lvl7pPr>
            <a:lvl8pPr marL="1491980" indent="0">
              <a:buNone/>
              <a:defRPr sz="760" b="1"/>
            </a:lvl8pPr>
            <a:lvl9pPr marL="1705121" indent="0">
              <a:buNone/>
              <a:defRPr sz="76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3" y="1141809"/>
            <a:ext cx="4294804" cy="2074426"/>
          </a:xfrm>
        </p:spPr>
        <p:txBody>
          <a:bodyPr/>
          <a:lstStyle>
            <a:lvl1pPr>
              <a:defRPr sz="1105"/>
            </a:lvl1pPr>
            <a:lvl2pPr>
              <a:defRPr sz="933"/>
            </a:lvl2pPr>
            <a:lvl3pPr>
              <a:defRPr sz="829"/>
            </a:lvl3pPr>
            <a:lvl4pPr>
              <a:defRPr sz="760"/>
            </a:lvl4pPr>
            <a:lvl5pPr>
              <a:defRPr sz="760"/>
            </a:lvl5pPr>
            <a:lvl6pPr>
              <a:defRPr sz="760"/>
            </a:lvl6pPr>
            <a:lvl7pPr>
              <a:defRPr sz="760"/>
            </a:lvl7pPr>
            <a:lvl8pPr>
              <a:defRPr sz="760"/>
            </a:lvl8pPr>
            <a:lvl9pPr>
              <a:defRPr sz="76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59" y="805935"/>
            <a:ext cx="4296492" cy="335875"/>
          </a:xfrm>
        </p:spPr>
        <p:txBody>
          <a:bodyPr anchor="b"/>
          <a:lstStyle>
            <a:lvl1pPr marL="0" indent="0">
              <a:buNone/>
              <a:defRPr sz="1105" b="1"/>
            </a:lvl1pPr>
            <a:lvl2pPr marL="213140" indent="0">
              <a:buNone/>
              <a:defRPr sz="933" b="1"/>
            </a:lvl2pPr>
            <a:lvl3pPr marL="426280" indent="0">
              <a:buNone/>
              <a:defRPr sz="829" b="1"/>
            </a:lvl3pPr>
            <a:lvl4pPr marL="639421" indent="0">
              <a:buNone/>
              <a:defRPr sz="760" b="1"/>
            </a:lvl4pPr>
            <a:lvl5pPr marL="852560" indent="0">
              <a:buNone/>
              <a:defRPr sz="760" b="1"/>
            </a:lvl5pPr>
            <a:lvl6pPr marL="1065700" indent="0">
              <a:buNone/>
              <a:defRPr sz="760" b="1"/>
            </a:lvl6pPr>
            <a:lvl7pPr marL="1278841" indent="0">
              <a:buNone/>
              <a:defRPr sz="760" b="1"/>
            </a:lvl7pPr>
            <a:lvl8pPr marL="1491980" indent="0">
              <a:buNone/>
              <a:defRPr sz="760" b="1"/>
            </a:lvl8pPr>
            <a:lvl9pPr marL="1705121" indent="0">
              <a:buNone/>
              <a:defRPr sz="76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59" y="1141809"/>
            <a:ext cx="4296492" cy="2074426"/>
          </a:xfrm>
        </p:spPr>
        <p:txBody>
          <a:bodyPr/>
          <a:lstStyle>
            <a:lvl1pPr>
              <a:defRPr sz="1105"/>
            </a:lvl1pPr>
            <a:lvl2pPr>
              <a:defRPr sz="933"/>
            </a:lvl2pPr>
            <a:lvl3pPr>
              <a:defRPr sz="829"/>
            </a:lvl3pPr>
            <a:lvl4pPr>
              <a:defRPr sz="760"/>
            </a:lvl4pPr>
            <a:lvl5pPr>
              <a:defRPr sz="760"/>
            </a:lvl5pPr>
            <a:lvl6pPr>
              <a:defRPr sz="760"/>
            </a:lvl6pPr>
            <a:lvl7pPr>
              <a:defRPr sz="760"/>
            </a:lvl7pPr>
            <a:lvl8pPr>
              <a:defRPr sz="760"/>
            </a:lvl8pPr>
            <a:lvl9pPr>
              <a:defRPr sz="76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F905F0A-F4E9-49FF-94AB-AC7090B92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07ABB-F476-478F-95FD-10961D7C5CBB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50BCF364-A675-4730-8780-821E4BF94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315F4AA2-5093-430F-AB38-2D05BDF72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EE02E-C1C9-430D-BD92-C84A131D186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983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128ADF0D-E145-4FB6-B148-A3163841F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616F0-9936-478C-8A3E-AA76D8C3D2AF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9E2DBA4B-5C04-4120-827E-FC068F7B14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C65A8DE1-32EE-4726-9AC4-0EB40F287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182342-E84E-4479-A522-FBCCEB881DA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536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5ED2B976-C64B-4787-853F-ACC58F760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F78F4-D62E-415A-836D-2F41EAB3717A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E6D1AD2-9583-489A-A20C-32CFCDD4B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869CA809-BD4C-47BF-A6FB-87D6CEA1B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E3305-AB83-49BC-ABBB-ED5C858AC09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477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6" y="143351"/>
            <a:ext cx="3197899" cy="610076"/>
          </a:xfrm>
        </p:spPr>
        <p:txBody>
          <a:bodyPr anchor="b"/>
          <a:lstStyle>
            <a:lvl1pPr algn="l">
              <a:defRPr sz="933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2"/>
            <a:ext cx="5433898" cy="3072884"/>
          </a:xfrm>
        </p:spPr>
        <p:txBody>
          <a:bodyPr/>
          <a:lstStyle>
            <a:lvl1pPr>
              <a:defRPr sz="1484"/>
            </a:lvl1pPr>
            <a:lvl2pPr>
              <a:defRPr sz="1312"/>
            </a:lvl2pPr>
            <a:lvl3pPr>
              <a:defRPr sz="1105"/>
            </a:lvl3pPr>
            <a:lvl4pPr>
              <a:defRPr sz="933"/>
            </a:lvl4pPr>
            <a:lvl5pPr>
              <a:defRPr sz="933"/>
            </a:lvl5pPr>
            <a:lvl6pPr>
              <a:defRPr sz="933"/>
            </a:lvl6pPr>
            <a:lvl7pPr>
              <a:defRPr sz="933"/>
            </a:lvl7pPr>
            <a:lvl8pPr>
              <a:defRPr sz="933"/>
            </a:lvl8pPr>
            <a:lvl9pPr>
              <a:defRPr sz="93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6" y="753428"/>
            <a:ext cx="3197899" cy="2462808"/>
          </a:xfrm>
        </p:spPr>
        <p:txBody>
          <a:bodyPr/>
          <a:lstStyle>
            <a:lvl1pPr marL="0" indent="0">
              <a:buNone/>
              <a:defRPr sz="656"/>
            </a:lvl1pPr>
            <a:lvl2pPr marL="213140" indent="0">
              <a:buNone/>
              <a:defRPr sz="552"/>
            </a:lvl2pPr>
            <a:lvl3pPr marL="426280" indent="0">
              <a:buNone/>
              <a:defRPr sz="484"/>
            </a:lvl3pPr>
            <a:lvl4pPr marL="639421" indent="0">
              <a:buNone/>
              <a:defRPr sz="414"/>
            </a:lvl4pPr>
            <a:lvl5pPr marL="852560" indent="0">
              <a:buNone/>
              <a:defRPr sz="414"/>
            </a:lvl5pPr>
            <a:lvl6pPr marL="1065700" indent="0">
              <a:buNone/>
              <a:defRPr sz="414"/>
            </a:lvl6pPr>
            <a:lvl7pPr marL="1278841" indent="0">
              <a:buNone/>
              <a:defRPr sz="414"/>
            </a:lvl7pPr>
            <a:lvl8pPr marL="1491980" indent="0">
              <a:buNone/>
              <a:defRPr sz="414"/>
            </a:lvl8pPr>
            <a:lvl9pPr marL="1705121" indent="0">
              <a:buNone/>
              <a:defRPr sz="414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300DEF46-FC34-4459-8898-7C86EE7DD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12549-23A1-46A0-BA9C-0BB46B49E064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EEE8A1A-4408-4F63-A2C3-94314FD73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96897737-BDEC-4AD2-ADFD-361DDF76F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18A2F-CF00-49E1-8BD3-6D95A0193FF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93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40" y="2520315"/>
            <a:ext cx="5832158" cy="297538"/>
          </a:xfrm>
        </p:spPr>
        <p:txBody>
          <a:bodyPr anchor="b"/>
          <a:lstStyle>
            <a:lvl1pPr algn="l">
              <a:defRPr sz="933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40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484"/>
            </a:lvl1pPr>
            <a:lvl2pPr marL="213140" indent="0">
              <a:buNone/>
              <a:defRPr sz="1312"/>
            </a:lvl2pPr>
            <a:lvl3pPr marL="426280" indent="0">
              <a:buNone/>
              <a:defRPr sz="1105"/>
            </a:lvl3pPr>
            <a:lvl4pPr marL="639421" indent="0">
              <a:buNone/>
              <a:defRPr sz="933"/>
            </a:lvl4pPr>
            <a:lvl5pPr marL="852560" indent="0">
              <a:buNone/>
              <a:defRPr sz="933"/>
            </a:lvl5pPr>
            <a:lvl6pPr marL="1065700" indent="0">
              <a:buNone/>
              <a:defRPr sz="933"/>
            </a:lvl6pPr>
            <a:lvl7pPr marL="1278841" indent="0">
              <a:buNone/>
              <a:defRPr sz="933"/>
            </a:lvl7pPr>
            <a:lvl8pPr marL="1491980" indent="0">
              <a:buNone/>
              <a:defRPr sz="933"/>
            </a:lvl8pPr>
            <a:lvl9pPr marL="1705121" indent="0">
              <a:buNone/>
              <a:defRPr sz="933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40" y="2817853"/>
            <a:ext cx="5832158" cy="422552"/>
          </a:xfrm>
        </p:spPr>
        <p:txBody>
          <a:bodyPr/>
          <a:lstStyle>
            <a:lvl1pPr marL="0" indent="0">
              <a:buNone/>
              <a:defRPr sz="656"/>
            </a:lvl1pPr>
            <a:lvl2pPr marL="213140" indent="0">
              <a:buNone/>
              <a:defRPr sz="552"/>
            </a:lvl2pPr>
            <a:lvl3pPr marL="426280" indent="0">
              <a:buNone/>
              <a:defRPr sz="484"/>
            </a:lvl3pPr>
            <a:lvl4pPr marL="639421" indent="0">
              <a:buNone/>
              <a:defRPr sz="414"/>
            </a:lvl4pPr>
            <a:lvl5pPr marL="852560" indent="0">
              <a:buNone/>
              <a:defRPr sz="414"/>
            </a:lvl5pPr>
            <a:lvl6pPr marL="1065700" indent="0">
              <a:buNone/>
              <a:defRPr sz="414"/>
            </a:lvl6pPr>
            <a:lvl7pPr marL="1278841" indent="0">
              <a:buNone/>
              <a:defRPr sz="414"/>
            </a:lvl7pPr>
            <a:lvl8pPr marL="1491980" indent="0">
              <a:buNone/>
              <a:defRPr sz="414"/>
            </a:lvl8pPr>
            <a:lvl9pPr marL="1705121" indent="0">
              <a:buNone/>
              <a:defRPr sz="414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E2C47F5B-C62E-4938-9DE4-B9B0B904C5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26B00-611E-4EC0-8D03-3F3719C6BC60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59D86DD6-6DE1-4EA4-B25D-105389EF0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0E38B0D-F556-4104-B849-C9599995B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BDA08-AD6B-474B-BADA-BE813ABD8A4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5600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D3C48D-1448-4669-90B8-309CC1BDF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1E691-F97A-487C-B709-A3387C0AD5D8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7F2CD5-4059-4529-A0F6-DB14A5B17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4257BB-839B-4982-B9B9-ED438807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81FDF3-D39E-4379-8660-751926E4178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665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2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4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AC6DA2-0799-4183-A849-355727BD7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A503E-949D-4337-9A6F-EA58030CD3CC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C014A9-321D-4257-BFDA-D274B48EF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CAFFBDF-62FD-4291-893A-417EDE62A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E68E2-2995-4A92-A4B7-EE40EA0A890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5729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3973130B-5F44-4499-AEBC-E741E86A51A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86477" y="144267"/>
            <a:ext cx="8747310" cy="599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3444" tIns="61722" rIns="123444" bIns="617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F3150C45-777B-4C47-876E-7D3F23139F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86477" y="840060"/>
            <a:ext cx="8747310" cy="23759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5FEE39-AB36-4BB9-8161-B4F1C0D032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6478" y="3336767"/>
            <a:ext cx="2267907" cy="191895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l" defTabSz="426280" fontAlgn="auto">
              <a:spcBef>
                <a:spcPts val="0"/>
              </a:spcBef>
              <a:spcAft>
                <a:spcPts val="0"/>
              </a:spcAft>
              <a:defRPr sz="552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74EF5F-FDA4-4E81-A193-9C9FA47B79DC}" type="datetimeFigureOut">
              <a:rPr lang="fr-FR"/>
              <a:pPr>
                <a:defRPr/>
              </a:pPr>
              <a:t>29/08/2025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272D2D3-3758-4B25-9FF5-FFE9636EA7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20783" y="3336767"/>
            <a:ext cx="3078701" cy="191895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ctr" defTabSz="426280" fontAlgn="auto">
              <a:spcBef>
                <a:spcPts val="0"/>
              </a:spcBef>
              <a:spcAft>
                <a:spcPts val="0"/>
              </a:spcAft>
              <a:defRPr sz="552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833159-0DE0-452E-AA33-FCDC4A3985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65881" y="3336767"/>
            <a:ext cx="2267907" cy="191895"/>
          </a:xfrm>
          <a:prstGeom prst="rect">
            <a:avLst/>
          </a:prstGeom>
        </p:spPr>
        <p:txBody>
          <a:bodyPr vert="horz" wrap="square" lIns="123444" tIns="61722" rIns="123444" bIns="61722" numCol="1" anchor="ctr" anchorCtr="0" compatLnSpc="1">
            <a:prstTxWarp prst="textNoShape">
              <a:avLst/>
            </a:prstTxWarp>
          </a:bodyPr>
          <a:lstStyle>
            <a:lvl1pPr algn="r">
              <a:defRPr sz="552">
                <a:solidFill>
                  <a:srgbClr val="FFFFFF"/>
                </a:solidFill>
              </a:defRPr>
            </a:lvl1pPr>
          </a:lstStyle>
          <a:p>
            <a:fld id="{FC7699F8-23BA-403B-82FA-A52AE669583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xStyles>
    <p:titleStyle>
      <a:lvl1pPr algn="ctr" defTabSz="425952" rtl="0" fontAlgn="base">
        <a:spcBef>
          <a:spcPct val="0"/>
        </a:spcBef>
        <a:spcAft>
          <a:spcPct val="0"/>
        </a:spcAft>
        <a:defRPr sz="2037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25952" rtl="0" fontAlgn="base">
        <a:spcBef>
          <a:spcPct val="0"/>
        </a:spcBef>
        <a:spcAft>
          <a:spcPct val="0"/>
        </a:spcAft>
        <a:defRPr sz="2037">
          <a:solidFill>
            <a:schemeClr val="tx1"/>
          </a:solidFill>
          <a:latin typeface="Calibri" panose="020F0502020204030204" pitchFamily="34" charset="0"/>
        </a:defRPr>
      </a:lvl2pPr>
      <a:lvl3pPr algn="ctr" defTabSz="425952" rtl="0" fontAlgn="base">
        <a:spcBef>
          <a:spcPct val="0"/>
        </a:spcBef>
        <a:spcAft>
          <a:spcPct val="0"/>
        </a:spcAft>
        <a:defRPr sz="2037">
          <a:solidFill>
            <a:schemeClr val="tx1"/>
          </a:solidFill>
          <a:latin typeface="Calibri" panose="020F0502020204030204" pitchFamily="34" charset="0"/>
        </a:defRPr>
      </a:lvl3pPr>
      <a:lvl4pPr algn="ctr" defTabSz="425952" rtl="0" fontAlgn="base">
        <a:spcBef>
          <a:spcPct val="0"/>
        </a:spcBef>
        <a:spcAft>
          <a:spcPct val="0"/>
        </a:spcAft>
        <a:defRPr sz="2037">
          <a:solidFill>
            <a:schemeClr val="tx1"/>
          </a:solidFill>
          <a:latin typeface="Calibri" panose="020F0502020204030204" pitchFamily="34" charset="0"/>
        </a:defRPr>
      </a:lvl4pPr>
      <a:lvl5pPr algn="ctr" defTabSz="425952" rtl="0" fontAlgn="base">
        <a:spcBef>
          <a:spcPct val="0"/>
        </a:spcBef>
        <a:spcAft>
          <a:spcPct val="0"/>
        </a:spcAft>
        <a:defRPr sz="2037">
          <a:solidFill>
            <a:schemeClr val="tx1"/>
          </a:solidFill>
          <a:latin typeface="Calibri" panose="020F0502020204030204" pitchFamily="34" charset="0"/>
        </a:defRPr>
      </a:lvl5pPr>
      <a:lvl6pPr marL="157882" algn="ctr" defTabSz="425952" rtl="0" fontAlgn="base">
        <a:spcBef>
          <a:spcPct val="0"/>
        </a:spcBef>
        <a:spcAft>
          <a:spcPct val="0"/>
        </a:spcAft>
        <a:defRPr sz="2037">
          <a:solidFill>
            <a:schemeClr val="tx1"/>
          </a:solidFill>
          <a:latin typeface="Calibri" panose="020F0502020204030204" pitchFamily="34" charset="0"/>
        </a:defRPr>
      </a:lvl6pPr>
      <a:lvl7pPr marL="315763" algn="ctr" defTabSz="425952" rtl="0" fontAlgn="base">
        <a:spcBef>
          <a:spcPct val="0"/>
        </a:spcBef>
        <a:spcAft>
          <a:spcPct val="0"/>
        </a:spcAft>
        <a:defRPr sz="2037">
          <a:solidFill>
            <a:schemeClr val="tx1"/>
          </a:solidFill>
          <a:latin typeface="Calibri" panose="020F0502020204030204" pitchFamily="34" charset="0"/>
        </a:defRPr>
      </a:lvl7pPr>
      <a:lvl8pPr marL="473645" algn="ctr" defTabSz="425952" rtl="0" fontAlgn="base">
        <a:spcBef>
          <a:spcPct val="0"/>
        </a:spcBef>
        <a:spcAft>
          <a:spcPct val="0"/>
        </a:spcAft>
        <a:defRPr sz="2037">
          <a:solidFill>
            <a:schemeClr val="tx1"/>
          </a:solidFill>
          <a:latin typeface="Calibri" panose="020F0502020204030204" pitchFamily="34" charset="0"/>
        </a:defRPr>
      </a:lvl8pPr>
      <a:lvl9pPr marL="631526" algn="ctr" defTabSz="425952" rtl="0" fontAlgn="base">
        <a:spcBef>
          <a:spcPct val="0"/>
        </a:spcBef>
        <a:spcAft>
          <a:spcPct val="0"/>
        </a:spcAft>
        <a:defRPr sz="2037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159526" indent="-159526" algn="l" defTabSz="425952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84" kern="1200">
          <a:solidFill>
            <a:schemeClr val="tx1"/>
          </a:solidFill>
          <a:latin typeface="+mn-lt"/>
          <a:ea typeface="+mn-ea"/>
          <a:cs typeface="+mn-cs"/>
        </a:defRPr>
      </a:lvl1pPr>
      <a:lvl2pPr marL="345914" indent="-133212" algn="l" defTabSz="425952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12" kern="1200">
          <a:solidFill>
            <a:schemeClr val="tx1"/>
          </a:solidFill>
          <a:latin typeface="+mn-lt"/>
          <a:ea typeface="+mn-ea"/>
          <a:cs typeface="+mn-cs"/>
        </a:defRPr>
      </a:lvl2pPr>
      <a:lvl3pPr marL="532850" indent="-106351" algn="l" defTabSz="425952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05" kern="1200">
          <a:solidFill>
            <a:schemeClr val="tx1"/>
          </a:solidFill>
          <a:latin typeface="+mn-lt"/>
          <a:ea typeface="+mn-ea"/>
          <a:cs typeface="+mn-cs"/>
        </a:defRPr>
      </a:lvl3pPr>
      <a:lvl4pPr marL="745552" indent="-106351" algn="l" defTabSz="425952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933" kern="1200">
          <a:solidFill>
            <a:schemeClr val="tx1"/>
          </a:solidFill>
          <a:latin typeface="+mn-lt"/>
          <a:ea typeface="+mn-ea"/>
          <a:cs typeface="+mn-cs"/>
        </a:defRPr>
      </a:lvl4pPr>
      <a:lvl5pPr marL="958801" indent="-106351" algn="l" defTabSz="425952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933" kern="1200">
          <a:solidFill>
            <a:schemeClr val="tx1"/>
          </a:solidFill>
          <a:latin typeface="+mn-lt"/>
          <a:ea typeface="+mn-ea"/>
          <a:cs typeface="+mn-cs"/>
        </a:defRPr>
      </a:lvl5pPr>
      <a:lvl6pPr marL="1172270" indent="-106570" algn="l" defTabSz="426280" rtl="0" eaLnBrk="1" latinLnBrk="0" hangingPunct="1">
        <a:spcBef>
          <a:spcPct val="20000"/>
        </a:spcBef>
        <a:buFont typeface="Arial" pitchFamily="34" charset="0"/>
        <a:buChar char="•"/>
        <a:defRPr sz="933" kern="1200">
          <a:solidFill>
            <a:schemeClr val="tx1"/>
          </a:solidFill>
          <a:latin typeface="+mn-lt"/>
          <a:ea typeface="+mn-ea"/>
          <a:cs typeface="+mn-cs"/>
        </a:defRPr>
      </a:lvl6pPr>
      <a:lvl7pPr marL="1385411" indent="-106570" algn="l" defTabSz="426280" rtl="0" eaLnBrk="1" latinLnBrk="0" hangingPunct="1">
        <a:spcBef>
          <a:spcPct val="20000"/>
        </a:spcBef>
        <a:buFont typeface="Arial" pitchFamily="34" charset="0"/>
        <a:buChar char="•"/>
        <a:defRPr sz="933" kern="1200">
          <a:solidFill>
            <a:schemeClr val="tx1"/>
          </a:solidFill>
          <a:latin typeface="+mn-lt"/>
          <a:ea typeface="+mn-ea"/>
          <a:cs typeface="+mn-cs"/>
        </a:defRPr>
      </a:lvl7pPr>
      <a:lvl8pPr marL="1598551" indent="-106570" algn="l" defTabSz="426280" rtl="0" eaLnBrk="1" latinLnBrk="0" hangingPunct="1">
        <a:spcBef>
          <a:spcPct val="20000"/>
        </a:spcBef>
        <a:buFont typeface="Arial" pitchFamily="34" charset="0"/>
        <a:buChar char="•"/>
        <a:defRPr sz="933" kern="1200">
          <a:solidFill>
            <a:schemeClr val="tx1"/>
          </a:solidFill>
          <a:latin typeface="+mn-lt"/>
          <a:ea typeface="+mn-ea"/>
          <a:cs typeface="+mn-cs"/>
        </a:defRPr>
      </a:lvl8pPr>
      <a:lvl9pPr marL="1811691" indent="-106570" algn="l" defTabSz="426280" rtl="0" eaLnBrk="1" latinLnBrk="0" hangingPunct="1">
        <a:spcBef>
          <a:spcPct val="20000"/>
        </a:spcBef>
        <a:buFont typeface="Arial" pitchFamily="34" charset="0"/>
        <a:buChar char="•"/>
        <a:defRPr sz="9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1pPr>
      <a:lvl2pPr marL="213140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2pPr>
      <a:lvl3pPr marL="426280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3pPr>
      <a:lvl4pPr marL="639421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4pPr>
      <a:lvl5pPr marL="852560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5pPr>
      <a:lvl6pPr marL="1065700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6pPr>
      <a:lvl7pPr marL="1278841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7pPr>
      <a:lvl8pPr marL="1491980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8pPr>
      <a:lvl9pPr marL="1705121" algn="l" defTabSz="426280" rtl="0" eaLnBrk="1" latinLnBrk="0" hangingPunct="1">
        <a:defRPr sz="8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gif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3FDAB8A1-4257-4B78-B6A9-8E814F2327F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773FF04-4DFD-4621-A8E1-5B7DFE4E38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52000"/>
            <a:ext cx="3960000" cy="64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7998" tIns="13999" rIns="27998" bIns="13999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334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334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334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334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2000" dirty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latin typeface="Playbill" panose="040506030A0602020202" pitchFamily="82" charset="0"/>
              </a:rPr>
              <a:t>Musique « Il était une fois dans l’ouest » d’Ennio Morricone </a:t>
            </a:r>
          </a:p>
          <a:p>
            <a:pPr algn="ctr"/>
            <a:r>
              <a:rPr lang="fr-FR" altLang="fr-FR" sz="2000" dirty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latin typeface="Playbill" panose="040506030A0602020202" pitchFamily="82" charset="0"/>
              </a:rPr>
              <a:t>Création du diaporama © Apex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67C36B9-25E0-4E9A-BE4C-28E0D524C8D7}"/>
              </a:ext>
            </a:extLst>
          </p:cNvPr>
          <p:cNvSpPr txBox="1"/>
          <p:nvPr/>
        </p:nvSpPr>
        <p:spPr>
          <a:xfrm>
            <a:off x="0" y="-180000"/>
            <a:ext cx="9720000" cy="100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>
                <a:ln w="38100"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latin typeface="Playbill" panose="040506030A0602020202" pitchFamily="82" charset="0"/>
              </a:rPr>
              <a:t>Quelques paysages de l’Ouest américain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B13A7CD5-0E8D-4E11-B93A-4164438727BD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998" y="-162000"/>
            <a:ext cx="1980000" cy="108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>
        <p:sndAc>
          <p:stSnd>
            <p:snd r:embed="rId2" name="Il était une fois dans lOuest.wav"/>
          </p:stSnd>
        </p:sndAc>
      </p:transition>
    </mc:Choice>
    <mc:Fallback xmlns="">
      <p:transition advClick="0" advTm="16000">
        <p:sndAc>
          <p:stSnd>
            <p:snd r:embed="rId5" name="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3FDAB8A1-4257-4B78-B6A9-8E814F2327F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773FF04-4DFD-4621-A8E1-5B7DFE4E38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52000"/>
            <a:ext cx="3960000" cy="64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27998" tIns="13999" rIns="27998" bIns="13999"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2334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2334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2334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23348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fr-FR" altLang="fr-FR" sz="2000" dirty="0">
                <a:ln w="3175">
                  <a:solidFill>
                    <a:schemeClr val="bg1"/>
                  </a:solidFill>
                </a:ln>
                <a:solidFill>
                  <a:srgbClr val="FFFF00"/>
                </a:solidFill>
                <a:latin typeface="Playbill" panose="040506030A0602020202" pitchFamily="82" charset="0"/>
              </a:rPr>
              <a:t>Musique « Il était une fois dans l’ouest » d’Ennio Morricone Création du diaporama © Apex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67C36B9-25E0-4E9A-BE4C-28E0D524C8D7}"/>
              </a:ext>
            </a:extLst>
          </p:cNvPr>
          <p:cNvSpPr txBox="1"/>
          <p:nvPr/>
        </p:nvSpPr>
        <p:spPr>
          <a:xfrm>
            <a:off x="0" y="-180000"/>
            <a:ext cx="9720000" cy="100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>
                <a:ln w="38100">
                  <a:solidFill>
                    <a:schemeClr val="bg1"/>
                  </a:solidFill>
                </a:ln>
                <a:solidFill>
                  <a:srgbClr val="92D050"/>
                </a:solidFill>
                <a:latin typeface="Playbill" panose="040506030A0602020202" pitchFamily="82" charset="0"/>
              </a:rPr>
              <a:t>Quelques paysages de l’Ouest américain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B838400-83DE-4A89-A4C8-38C9EEE5B3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602118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6BEDFB9-B879-4DBB-A0A6-58A6441E6474}"/>
              </a:ext>
            </a:extLst>
          </p:cNvPr>
          <p:cNvSpPr txBox="1"/>
          <p:nvPr/>
        </p:nvSpPr>
        <p:spPr>
          <a:xfrm>
            <a:off x="3240000" y="0"/>
            <a:ext cx="324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00602020202" pitchFamily="82" charset="0"/>
              </a:rPr>
              <a:t>Route d'entrée dans le Canyon Fruita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05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2AC24C5-C150-4491-BF3A-824CA0A0F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11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D51F44D-80BD-468C-B60F-A60C0868E885}"/>
              </a:ext>
            </a:extLst>
          </p:cNvPr>
          <p:cNvSpPr txBox="1"/>
          <p:nvPr/>
        </p:nvSpPr>
        <p:spPr>
          <a:xfrm>
            <a:off x="3240000" y="0"/>
            <a:ext cx="324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00602020202" pitchFamily="82" charset="0"/>
              </a:rPr>
              <a:t>Route d'entrée dans le Canyon Fruita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DD41CF8-C884-430E-84E3-3E96A87D497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E23543-B690-44AC-B8E4-A1BE1BFB9B2F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Playbill" panose="04050603000602020202" pitchFamily="82" charset="0"/>
              </a:rPr>
              <a:t>Le grand Canyon</a:t>
            </a:r>
            <a:endParaRPr lang="fr-BE" sz="2000" dirty="0">
              <a:latin typeface="Playbill" panose="0405060300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055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2AC24C5-C150-4491-BF3A-824CA0A0F27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D51F44D-80BD-468C-B60F-A60C0868E885}"/>
              </a:ext>
            </a:extLst>
          </p:cNvPr>
          <p:cNvSpPr txBox="1"/>
          <p:nvPr/>
        </p:nvSpPr>
        <p:spPr>
          <a:xfrm>
            <a:off x="3564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Playbill" panose="04050603000602020202" pitchFamily="82" charset="0"/>
              </a:rPr>
              <a:t>Le grand Canyon</a:t>
            </a:r>
            <a:endParaRPr lang="fr-BE" sz="2000" dirty="0">
              <a:latin typeface="Playbill" panose="04050603000602020202" pitchFamily="8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965EEE6E-6CC8-44D8-B046-6415A0298D1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2E01AAC-0563-48A9-9CAE-1F0B8A619EC0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00602020202" pitchFamily="82" charset="0"/>
              </a:rPr>
              <a:t>Parc national de Joshua </a:t>
            </a:r>
            <a:r>
              <a:rPr lang="fr-FR" sz="2000" dirty="0" err="1">
                <a:solidFill>
                  <a:schemeClr val="bg1"/>
                </a:solidFill>
                <a:latin typeface="Playbill" panose="04050603000602020202" pitchFamily="82" charset="0"/>
              </a:rPr>
              <a:t>Tree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125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2AC24C5-C150-4491-BF3A-824CA0A0F27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60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D51F44D-80BD-468C-B60F-A60C0868E885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00602020202" pitchFamily="82" charset="0"/>
              </a:rPr>
              <a:t>Parc national de Joshua </a:t>
            </a:r>
            <a:r>
              <a:rPr lang="fr-FR" sz="2000" dirty="0" err="1">
                <a:solidFill>
                  <a:schemeClr val="bg1"/>
                </a:solidFill>
                <a:latin typeface="Playbill" panose="04050603000602020202" pitchFamily="82" charset="0"/>
              </a:rPr>
              <a:t>Tree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92465ED-3249-4979-B2AF-BF1F8E24B965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7014FA4-F4B5-4DEB-BA75-9E54B4AD7CDE}"/>
              </a:ext>
            </a:extLst>
          </p:cNvPr>
          <p:cNvSpPr txBox="1"/>
          <p:nvPr/>
        </p:nvSpPr>
        <p:spPr>
          <a:xfrm>
            <a:off x="3240000" y="-72000"/>
            <a:ext cx="3240000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FF00"/>
                </a:solidFill>
                <a:latin typeface="Playbill" panose="04050603000602020202" pitchFamily="82" charset="0"/>
              </a:rPr>
              <a:t>La Butte de Franklin (vallée de </a:t>
            </a:r>
            <a:r>
              <a:rPr lang="fr-FR" sz="2000" dirty="0" err="1">
                <a:solidFill>
                  <a:srgbClr val="FFFF00"/>
                </a:solidFill>
                <a:latin typeface="Playbill" panose="04050603000602020202" pitchFamily="82" charset="0"/>
              </a:rPr>
              <a:t>Goad</a:t>
            </a:r>
            <a:r>
              <a:rPr lang="fr-FR" sz="2000" dirty="0">
                <a:solidFill>
                  <a:srgbClr val="FFFF00"/>
                </a:solidFill>
                <a:latin typeface="Playbill" panose="04050603000602020202" pitchFamily="82" charset="0"/>
              </a:rPr>
              <a:t>)</a:t>
            </a:r>
            <a:endParaRPr lang="fr-BE" sz="2000" dirty="0">
              <a:solidFill>
                <a:srgbClr val="FFFF00"/>
              </a:solidFill>
              <a:latin typeface="Playbill" panose="0405060300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3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2AC24C5-C150-4491-BF3A-824CA0A0F27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59BCC6-3C3D-4416-8006-7B6E34A7C979}"/>
              </a:ext>
            </a:extLst>
          </p:cNvPr>
          <p:cNvSpPr txBox="1"/>
          <p:nvPr/>
        </p:nvSpPr>
        <p:spPr>
          <a:xfrm>
            <a:off x="3240000" y="-72000"/>
            <a:ext cx="3240000" cy="432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FF00"/>
                </a:solidFill>
                <a:latin typeface="Playbill" panose="04050603000602020202" pitchFamily="82" charset="0"/>
              </a:rPr>
              <a:t>La Butte de Franklin (vallée de </a:t>
            </a:r>
            <a:r>
              <a:rPr lang="fr-FR" sz="2000" dirty="0" err="1">
                <a:solidFill>
                  <a:srgbClr val="FFFF00"/>
                </a:solidFill>
                <a:latin typeface="Playbill" panose="04050603000602020202" pitchFamily="82" charset="0"/>
              </a:rPr>
              <a:t>Goad</a:t>
            </a:r>
            <a:r>
              <a:rPr lang="fr-FR" sz="2000" dirty="0">
                <a:solidFill>
                  <a:srgbClr val="FFFF00"/>
                </a:solidFill>
                <a:latin typeface="Playbill" panose="04050603000602020202" pitchFamily="82" charset="0"/>
              </a:rPr>
              <a:t>)</a:t>
            </a:r>
            <a:endParaRPr lang="fr-BE" sz="2000" dirty="0">
              <a:solidFill>
                <a:srgbClr val="FFFF00"/>
              </a:solidFill>
              <a:latin typeface="Playbill" panose="04050603000602020202" pitchFamily="82" charset="0"/>
            </a:endParaRPr>
          </a:p>
        </p:txBody>
      </p:sp>
      <p:pic>
        <p:nvPicPr>
          <p:cNvPr id="6" name="Image 1">
            <a:extLst>
              <a:ext uri="{FF2B5EF4-FFF2-40B4-BE49-F238E27FC236}">
                <a16:creationId xmlns:a16="http://schemas.microsoft.com/office/drawing/2014/main" id="{058BC7E5-F30E-422B-952A-992F61E646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AE44ADD-4844-4D08-8938-1C6D3309CF13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dirty="0">
                <a:solidFill>
                  <a:schemeClr val="bg1"/>
                </a:solidFill>
                <a:latin typeface="Playbill" panose="04050603000602020202" pitchFamily="82" charset="0"/>
              </a:rPr>
              <a:t>Monument Valley</a:t>
            </a:r>
          </a:p>
        </p:txBody>
      </p:sp>
    </p:spTree>
    <p:extLst>
      <p:ext uri="{BB962C8B-B14F-4D97-AF65-F5344CB8AC3E}">
        <p14:creationId xmlns:p14="http://schemas.microsoft.com/office/powerpoint/2010/main" val="87757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>
            <a:extLst>
              <a:ext uri="{FF2B5EF4-FFF2-40B4-BE49-F238E27FC236}">
                <a16:creationId xmlns:a16="http://schemas.microsoft.com/office/drawing/2014/main" id="{258128F8-A182-4C02-9D36-9BBA3492D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19B6BE1-790D-4170-BB7A-CE231A4ADCDF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dirty="0">
                <a:solidFill>
                  <a:schemeClr val="bg1"/>
                </a:solidFill>
                <a:latin typeface="Playbill" panose="04050603000602020202" pitchFamily="82" charset="0"/>
              </a:rPr>
              <a:t>Monument Valley</a:t>
            </a: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8BC66A22-2C6D-42E3-867D-23303DF01FC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E3D5CA7-A62F-401A-A466-16A098890E94}"/>
              </a:ext>
            </a:extLst>
          </p:cNvPr>
          <p:cNvSpPr txBox="1"/>
          <p:nvPr/>
        </p:nvSpPr>
        <p:spPr>
          <a:xfrm>
            <a:off x="3420000" y="0"/>
            <a:ext cx="28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Rocks Buildings, parc national des Arches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>
            <a:extLst>
              <a:ext uri="{FF2B5EF4-FFF2-40B4-BE49-F238E27FC236}">
                <a16:creationId xmlns:a16="http://schemas.microsoft.com/office/drawing/2014/main" id="{40BAD0B2-D0F1-49A5-9272-30CB830AABF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AF73913-1D10-497C-A9F1-7103D8E33A48}"/>
              </a:ext>
            </a:extLst>
          </p:cNvPr>
          <p:cNvSpPr txBox="1"/>
          <p:nvPr/>
        </p:nvSpPr>
        <p:spPr>
          <a:xfrm>
            <a:off x="3420000" y="0"/>
            <a:ext cx="288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Rocks Buildings, parc national des Arches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EE80952B-27C5-4267-8766-A37FFD281E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C6223BA-620E-4B43-ACE1-0C65A1EBF193}"/>
              </a:ext>
            </a:extLst>
          </p:cNvPr>
          <p:cNvSpPr txBox="1"/>
          <p:nvPr/>
        </p:nvSpPr>
        <p:spPr>
          <a:xfrm>
            <a:off x="3599999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Totem Pole (Monument Valley)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>
            <a:extLst>
              <a:ext uri="{FF2B5EF4-FFF2-40B4-BE49-F238E27FC236}">
                <a16:creationId xmlns:a16="http://schemas.microsoft.com/office/drawing/2014/main" id="{8E2156D9-D23B-4905-9FEE-A498C902C0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12A4A90-5903-4BF1-9EB9-F98E00A9115C}"/>
              </a:ext>
            </a:extLst>
          </p:cNvPr>
          <p:cNvSpPr txBox="1"/>
          <p:nvPr/>
        </p:nvSpPr>
        <p:spPr>
          <a:xfrm>
            <a:off x="3599999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Totem Pole (Monument Valley)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1951FD32-93C2-41F0-AC1F-AD0B3E0E40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4A6A62A-18D3-4488-A05E-9C5EF6D57D93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FF00"/>
                </a:solidFill>
                <a:latin typeface="Playbill" panose="04050603000602020202" pitchFamily="82" charset="0"/>
              </a:rPr>
              <a:t>Taos Pueblo</a:t>
            </a:r>
            <a:endParaRPr lang="fr-BE" sz="2000" dirty="0">
              <a:solidFill>
                <a:srgbClr val="FFFF00"/>
              </a:solidFill>
              <a:latin typeface="Playbill" panose="0405060300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>
            <a:extLst>
              <a:ext uri="{FF2B5EF4-FFF2-40B4-BE49-F238E27FC236}">
                <a16:creationId xmlns:a16="http://schemas.microsoft.com/office/drawing/2014/main" id="{9B04DCCA-F330-4D0D-A38E-453D59E515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2D092A4-60FB-40C6-AA2E-AFD8C5177FDC}"/>
              </a:ext>
            </a:extLst>
          </p:cNvPr>
          <p:cNvSpPr txBox="1"/>
          <p:nvPr/>
        </p:nvSpPr>
        <p:spPr>
          <a:xfrm>
            <a:off x="3599999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rgbClr val="FFFF00"/>
                </a:solidFill>
                <a:latin typeface="Playbill" panose="04050603000602020202" pitchFamily="82" charset="0"/>
              </a:rPr>
              <a:t>Taos Pueblo</a:t>
            </a:r>
            <a:endParaRPr lang="fr-BE" sz="2000" dirty="0">
              <a:solidFill>
                <a:srgbClr val="FFFF00"/>
              </a:solidFill>
              <a:latin typeface="Playbill" panose="04050603000602020202" pitchFamily="8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6DBF984-5CE5-40E0-89ED-CFA54B7C91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C85A00E-DF69-49A0-8A9B-EF35BB9433B4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Rainbow Bridge (</a:t>
            </a:r>
            <a:r>
              <a:rPr lang="en-US" sz="2000" dirty="0" err="1">
                <a:solidFill>
                  <a:schemeClr val="bg1"/>
                </a:solidFill>
                <a:latin typeface="Playbill" panose="04050603000602020202" pitchFamily="82" charset="0"/>
              </a:rPr>
              <a:t>pont</a:t>
            </a:r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 arc an </a:t>
            </a:r>
            <a:r>
              <a:rPr lang="en-US" sz="2000" dirty="0" err="1">
                <a:solidFill>
                  <a:schemeClr val="bg1"/>
                </a:solidFill>
                <a:latin typeface="Playbill" panose="04050603000602020202" pitchFamily="82" charset="0"/>
              </a:rPr>
              <a:t>ciel</a:t>
            </a:r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)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BCED07-DBC7-4380-8FBE-529E95363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E50195A-84A9-4E6F-A93D-A6BB2A6A6718}"/>
              </a:ext>
            </a:extLst>
          </p:cNvPr>
          <p:cNvSpPr txBox="1"/>
          <p:nvPr/>
        </p:nvSpPr>
        <p:spPr>
          <a:xfrm>
            <a:off x="3600131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Rainbow Bridge (</a:t>
            </a:r>
            <a:r>
              <a:rPr lang="en-US" sz="2000" dirty="0" err="1">
                <a:solidFill>
                  <a:schemeClr val="bg1"/>
                </a:solidFill>
                <a:latin typeface="Playbill" panose="04050603000602020202" pitchFamily="82" charset="0"/>
              </a:rPr>
              <a:t>pont</a:t>
            </a:r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 arc an </a:t>
            </a:r>
            <a:r>
              <a:rPr lang="en-US" sz="2000" dirty="0" err="1">
                <a:solidFill>
                  <a:schemeClr val="bg1"/>
                </a:solidFill>
                <a:latin typeface="Playbill" panose="04050603000602020202" pitchFamily="82" charset="0"/>
              </a:rPr>
              <a:t>ciel</a:t>
            </a:r>
            <a:r>
              <a:rPr lang="en-US" sz="2000" dirty="0">
                <a:solidFill>
                  <a:schemeClr val="bg1"/>
                </a:solidFill>
                <a:latin typeface="Playbill" panose="04050603000602020202" pitchFamily="82" charset="0"/>
              </a:rPr>
              <a:t>)</a:t>
            </a:r>
            <a:endParaRPr lang="fr-BE" sz="2000" dirty="0">
              <a:solidFill>
                <a:schemeClr val="bg1"/>
              </a:solidFill>
              <a:latin typeface="Playbill" panose="04050603000602020202" pitchFamily="82" charset="0"/>
            </a:endParaRP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D3B83FF4-1F73-4F23-9D4C-10C1B6B4EFC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4205C6-EB75-44DF-ADBC-5371FA724CF6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dirty="0">
                <a:solidFill>
                  <a:srgbClr val="FFFF00"/>
                </a:solidFill>
                <a:latin typeface="Playbill" panose="040506030A0602020202" pitchFamily="82" charset="0"/>
              </a:rPr>
              <a:t>Bryce Canyon (National Park)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>
            <a:extLst>
              <a:ext uri="{FF2B5EF4-FFF2-40B4-BE49-F238E27FC236}">
                <a16:creationId xmlns:a16="http://schemas.microsoft.com/office/drawing/2014/main" id="{AB66D972-00AA-458B-B608-C9D83C3C91C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AC66E3D-95AF-4649-9C5C-5F1FF3646292}"/>
              </a:ext>
            </a:extLst>
          </p:cNvPr>
          <p:cNvSpPr txBox="1"/>
          <p:nvPr/>
        </p:nvSpPr>
        <p:spPr>
          <a:xfrm>
            <a:off x="3599999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dirty="0">
                <a:solidFill>
                  <a:srgbClr val="FFFF00"/>
                </a:solidFill>
                <a:latin typeface="Playbill" panose="040506030A0602020202" pitchFamily="82" charset="0"/>
              </a:rPr>
              <a:t>Bryce Canyon (National Park)</a:t>
            </a: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A3B0AD96-73BD-46FF-BA8F-09EF1DFC83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33A3586-6EAF-4924-85C4-0F273BB8147B}"/>
              </a:ext>
            </a:extLst>
          </p:cNvPr>
          <p:cNvSpPr txBox="1"/>
          <p:nvPr/>
        </p:nvSpPr>
        <p:spPr>
          <a:xfrm>
            <a:off x="3600000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dirty="0">
                <a:solidFill>
                  <a:schemeClr val="bg1"/>
                </a:solidFill>
                <a:latin typeface="Playbill" panose="040506030A0602020202" pitchFamily="82" charset="0"/>
              </a:rPr>
              <a:t>Arches du National Park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>
            <a:extLst>
              <a:ext uri="{FF2B5EF4-FFF2-40B4-BE49-F238E27FC236}">
                <a16:creationId xmlns:a16="http://schemas.microsoft.com/office/drawing/2014/main" id="{0561F803-7D37-4F4B-99F0-4324B792A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C6F1C08-D653-421C-922E-233394CB86EB}"/>
              </a:ext>
            </a:extLst>
          </p:cNvPr>
          <p:cNvSpPr txBox="1"/>
          <p:nvPr/>
        </p:nvSpPr>
        <p:spPr>
          <a:xfrm>
            <a:off x="3599999" y="0"/>
            <a:ext cx="252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2000" dirty="0">
                <a:solidFill>
                  <a:schemeClr val="bg1"/>
                </a:solidFill>
                <a:latin typeface="Playbill" panose="040506030A0602020202" pitchFamily="82" charset="0"/>
              </a:rPr>
              <a:t>Arches du National Park</a:t>
            </a: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0E593338-13B2-40BB-81FD-7A994861C6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73F53C5C-2BC7-4010-9B18-2C2CB80FEEF7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A0602020202" pitchFamily="82" charset="0"/>
              </a:rPr>
              <a:t>Moab, Arches dans le Canyonland (National Park)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>
            <a:extLst>
              <a:ext uri="{FF2B5EF4-FFF2-40B4-BE49-F238E27FC236}">
                <a16:creationId xmlns:a16="http://schemas.microsoft.com/office/drawing/2014/main" id="{7E7874EE-F1FF-43AE-A4CD-BE014EEA8D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500E698E-A536-4A98-A8E7-68F49E3E87A8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A0602020202" pitchFamily="82" charset="0"/>
              </a:rPr>
              <a:t>Moab, Arches dans le Canyonland (National Park)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9D873E93-78AA-45BC-9B56-A26467DFF8F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6332883-3215-4A98-98FF-C3E84933DE02}"/>
              </a:ext>
            </a:extLst>
          </p:cNvPr>
          <p:cNvSpPr txBox="1"/>
          <p:nvPr/>
        </p:nvSpPr>
        <p:spPr>
          <a:xfrm>
            <a:off x="2880000" y="0"/>
            <a:ext cx="3960000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A0602020202" pitchFamily="82" charset="0"/>
              </a:rPr>
              <a:t>Mesa Arch of Zion dans le Canyonlands (National Park)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>
            <a:extLst>
              <a:ext uri="{FF2B5EF4-FFF2-40B4-BE49-F238E27FC236}">
                <a16:creationId xmlns:a16="http://schemas.microsoft.com/office/drawing/2014/main" id="{02BF2677-C64B-4BEF-8EDB-77401E62D8E5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6F78194-4EF7-462C-AA29-A49077FCF598}"/>
              </a:ext>
            </a:extLst>
          </p:cNvPr>
          <p:cNvSpPr txBox="1"/>
          <p:nvPr/>
        </p:nvSpPr>
        <p:spPr>
          <a:xfrm>
            <a:off x="2880000" y="0"/>
            <a:ext cx="3960000" cy="396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A0602020202" pitchFamily="82" charset="0"/>
              </a:rPr>
              <a:t>Mesa Arch of Zion dans le Canyonlands (National Park)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D4454464-11DF-49A9-BDC3-834F867D7C2B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E421D1C-1CB9-45F1-A0F1-F48E60A3A4EE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A0602020202" pitchFamily="82" charset="0"/>
              </a:rPr>
              <a:t>Le Grand Canyon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>
            <a:extLst>
              <a:ext uri="{FF2B5EF4-FFF2-40B4-BE49-F238E27FC236}">
                <a16:creationId xmlns:a16="http://schemas.microsoft.com/office/drawing/2014/main" id="{32EB175D-2C84-4E7C-B228-CE25535562B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18002E0-7D5E-4E83-8D20-2C8078249563}"/>
              </a:ext>
            </a:extLst>
          </p:cNvPr>
          <p:cNvSpPr txBox="1"/>
          <p:nvPr/>
        </p:nvSpPr>
        <p:spPr>
          <a:xfrm>
            <a:off x="3060000" y="451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A0602020202" pitchFamily="82" charset="0"/>
              </a:rPr>
              <a:t>Le Grand Canyon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30E6ED26-CEC1-4D65-9232-CA1817EA98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C55FD8F-3044-4D9E-A295-F1CFCD6641C9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La Rivière Colorado en Fer à Cheval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>
            <a:extLst>
              <a:ext uri="{FF2B5EF4-FFF2-40B4-BE49-F238E27FC236}">
                <a16:creationId xmlns:a16="http://schemas.microsoft.com/office/drawing/2014/main" id="{F5816F86-2B90-4935-B355-567DC208CE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27A38B-3B85-45D0-BD6D-0701C8150B79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La Rivière Colorado en Fer à Cheval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5" name="Image 1">
            <a:extLst>
              <a:ext uri="{FF2B5EF4-FFF2-40B4-BE49-F238E27FC236}">
                <a16:creationId xmlns:a16="http://schemas.microsoft.com/office/drawing/2014/main" id="{732F3846-64F5-4ED7-9961-0CD027200757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2FF7642-ABA9-43DA-9334-B9C1E2D4D749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Le parc national du Grand Canyon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>
            <a:extLst>
              <a:ext uri="{FF2B5EF4-FFF2-40B4-BE49-F238E27FC236}">
                <a16:creationId xmlns:a16="http://schemas.microsoft.com/office/drawing/2014/main" id="{1F44D2AE-752B-436F-BB40-7B0025D1BE3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2E95BA-92DA-41CD-9CFA-13F45F5D98AE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Le parc national du Grand Canyon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6" name="Image 1">
            <a:extLst>
              <a:ext uri="{FF2B5EF4-FFF2-40B4-BE49-F238E27FC236}">
                <a16:creationId xmlns:a16="http://schemas.microsoft.com/office/drawing/2014/main" id="{FB92F97C-1711-419F-99F7-F70E88B2030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3600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481D935-D197-44E3-960B-6F5FCE51EF66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Les célèbres Buttes De Monument Valley</a:t>
            </a:r>
            <a:endParaRPr lang="fr-BE" sz="2000" dirty="0">
              <a:solidFill>
                <a:srgbClr val="FFFF00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>
            <a:extLst>
              <a:ext uri="{FF2B5EF4-FFF2-40B4-BE49-F238E27FC236}">
                <a16:creationId xmlns:a16="http://schemas.microsoft.com/office/drawing/2014/main" id="{C507B831-674F-4F3F-9660-B7A8AC3F30E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B2D86E-767A-4C5B-B9AA-312219AAB0DC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Les célèbres Buttes De Monument Valley</a:t>
            </a:r>
            <a:endParaRPr lang="fr-BE" sz="2000" dirty="0">
              <a:solidFill>
                <a:srgbClr val="FFFF00"/>
              </a:solidFill>
              <a:latin typeface="Playbill" panose="040506030A0602020202" pitchFamily="82" charset="0"/>
            </a:endParaRPr>
          </a:p>
        </p:txBody>
      </p:sp>
      <p:pic>
        <p:nvPicPr>
          <p:cNvPr id="5" name="Image 1">
            <a:extLst>
              <a:ext uri="{FF2B5EF4-FFF2-40B4-BE49-F238E27FC236}">
                <a16:creationId xmlns:a16="http://schemas.microsoft.com/office/drawing/2014/main" id="{7095BBC3-775C-465F-95DE-318757F6041F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A4CA90-FE92-4F9F-AB64-3BDF3247896E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Roches Rouges du désert Moab 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>
            <a:extLst>
              <a:ext uri="{FF2B5EF4-FFF2-40B4-BE49-F238E27FC236}">
                <a16:creationId xmlns:a16="http://schemas.microsoft.com/office/drawing/2014/main" id="{55EE4BAC-7DDC-44B8-BD01-51B4F2D7AF6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DAE2C8-1B13-47FA-8C75-7BC73C1BCB21}"/>
              </a:ext>
            </a:extLst>
          </p:cNvPr>
          <p:cNvSpPr txBox="1"/>
          <p:nvPr/>
        </p:nvSpPr>
        <p:spPr>
          <a:xfrm>
            <a:off x="3060000" y="0"/>
            <a:ext cx="36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Roches Rouges du désert Moab 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5" name="Image 1">
            <a:extLst>
              <a:ext uri="{FF2B5EF4-FFF2-40B4-BE49-F238E27FC236}">
                <a16:creationId xmlns:a16="http://schemas.microsoft.com/office/drawing/2014/main" id="{3FE6F607-1F74-4F80-BCB7-26368E86864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BEA4290-911E-4768-830A-0E75730341AB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Formations rocheuses </a:t>
            </a:r>
            <a:r>
              <a:rPr lang="fr-FR" sz="2000" dirty="0" err="1">
                <a:solidFill>
                  <a:schemeClr val="bg1"/>
                </a:solidFill>
                <a:latin typeface="Playbill" panose="040506030A0602020202" pitchFamily="82" charset="0"/>
              </a:rPr>
              <a:t>Spearhead</a:t>
            </a:r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 et Mesa qui marquent l'entrée de Monument Valley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>
            <a:extLst>
              <a:ext uri="{FF2B5EF4-FFF2-40B4-BE49-F238E27FC236}">
                <a16:creationId xmlns:a16="http://schemas.microsoft.com/office/drawing/2014/main" id="{A1048D70-2CA9-441E-9E46-839AE003C9B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421B991-5833-4740-A6B7-34AA3ED95A2C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Formations rocheuses </a:t>
            </a:r>
            <a:r>
              <a:rPr lang="fr-FR" sz="2000" dirty="0" err="1">
                <a:solidFill>
                  <a:schemeClr val="bg1"/>
                </a:solidFill>
                <a:latin typeface="Playbill" panose="040506030A0602020202" pitchFamily="82" charset="0"/>
              </a:rPr>
              <a:t>Spearhead</a:t>
            </a:r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 et Mesa qui marquent l'entrée de Monument Valley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4" name="Image 1">
            <a:extLst>
              <a:ext uri="{FF2B5EF4-FFF2-40B4-BE49-F238E27FC236}">
                <a16:creationId xmlns:a16="http://schemas.microsoft.com/office/drawing/2014/main" id="{027F3D6B-89A2-4D5B-B1B1-2D2F7CDB3B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12CD6DD-830B-4A0A-BB3F-3C989EB49AC4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Belvédère du Big Spring Canyon (Parc national de </a:t>
            </a:r>
            <a:r>
              <a:rPr lang="fr-FR" sz="2000" dirty="0" err="1">
                <a:solidFill>
                  <a:schemeClr val="bg1"/>
                </a:solidFill>
                <a:latin typeface="Playbill" panose="040506030A0602020202" pitchFamily="82" charset="0"/>
              </a:rPr>
              <a:t>Canyonlands</a:t>
            </a:r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)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>
            <a:extLst>
              <a:ext uri="{FF2B5EF4-FFF2-40B4-BE49-F238E27FC236}">
                <a16:creationId xmlns:a16="http://schemas.microsoft.com/office/drawing/2014/main" id="{ADB68625-1940-4556-9E75-4396192C4F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6EFCAF-F573-4636-A53E-45BEAD991F61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Belvédère du Big Spring Canyon (Parc national de </a:t>
            </a:r>
            <a:r>
              <a:rPr lang="fr-FR" sz="2000" dirty="0" err="1">
                <a:solidFill>
                  <a:schemeClr val="bg1"/>
                </a:solidFill>
                <a:latin typeface="Playbill" panose="040506030A0602020202" pitchFamily="82" charset="0"/>
              </a:rPr>
              <a:t>Canyonlands</a:t>
            </a:r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)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08CF4B5-1CFB-4FF4-A7E3-52CA221E6D8E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D1A977A-A4F3-4553-AE63-269D8A007827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Les Cheminées de fées dans le parc national de Bryce Canyon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336759-57E1-4ABF-A422-B6DF5E7C117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BD4C36-A088-49F7-A178-AAE1383088C0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Les Cheminées de fées dans le parc national de Bryce Canyon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8060F1F-FAF7-4373-A2AA-938ED1177828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5FA55E8-BC9A-4886-B1C0-CE4913484652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A0602020202" pitchFamily="82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Parc d'État de Dead Horse Point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403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5DE565-5606-42D9-9386-52B2F193C8F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1C6AFA-89E6-4DC3-97D5-67C176C23F6D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Playbill" panose="040506030A0602020202" pitchFamily="82" charset="0"/>
              </a:rPr>
              <a:t> </a:t>
            </a:r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Parc d'État de Dead Horse Point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A819AFC-DE7C-4009-AB34-1DC3727A54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CD0DB9-122D-4C03-A2D6-6F0294FDA101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Les célèbres falaises Mitaines à Monument Valley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52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A8E1D16-A2A8-4B6B-BB09-EE36E49171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4C4EC8A-8F39-4600-8D6B-2BBCBAE0E50E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solidFill>
                  <a:schemeClr val="bg1"/>
                </a:solidFill>
                <a:latin typeface="Playbill" panose="040506030A0602020202" pitchFamily="82" charset="0"/>
              </a:rPr>
              <a:t>Les célèbres falaises Mitaines à Monument Valley</a:t>
            </a:r>
            <a:endParaRPr lang="fr-BE" sz="2000" dirty="0">
              <a:solidFill>
                <a:schemeClr val="bg1"/>
              </a:solidFill>
              <a:latin typeface="Playbill" panose="040506030A0602020202" pitchFamily="82" charset="0"/>
            </a:endParaRPr>
          </a:p>
        </p:txBody>
      </p:sp>
      <p:pic>
        <p:nvPicPr>
          <p:cNvPr id="6" name="Image 1">
            <a:extLst>
              <a:ext uri="{FF2B5EF4-FFF2-40B4-BE49-F238E27FC236}">
                <a16:creationId xmlns:a16="http://schemas.microsoft.com/office/drawing/2014/main" id="{9A3A5713-B383-49A8-A427-834D638C4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0"/>
            <a:ext cx="9720000" cy="3599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A961786C-3560-45B8-9245-CC949A417214}"/>
              </a:ext>
            </a:extLst>
          </p:cNvPr>
          <p:cNvSpPr txBox="1"/>
          <p:nvPr/>
        </p:nvSpPr>
        <p:spPr>
          <a:xfrm>
            <a:off x="1980263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Playbill" panose="040506030A0602020202" pitchFamily="82" charset="0"/>
              </a:rPr>
              <a:t>Cow-boy solitaire à cheval dans un paysage du Midwest</a:t>
            </a:r>
            <a:endParaRPr lang="fr-BE" sz="2000" dirty="0">
              <a:latin typeface="Playbill" panose="040506030A06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36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>
            <a:extLst>
              <a:ext uri="{FF2B5EF4-FFF2-40B4-BE49-F238E27FC236}">
                <a16:creationId xmlns:a16="http://schemas.microsoft.com/office/drawing/2014/main" id="{A42DA16B-F1CF-4C09-A97D-E0AF73A12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35FAB8B3-197E-4408-8163-63A589386554}"/>
              </a:ext>
            </a:extLst>
          </p:cNvPr>
          <p:cNvSpPr txBox="1"/>
          <p:nvPr/>
        </p:nvSpPr>
        <p:spPr>
          <a:xfrm>
            <a:off x="1980000" y="0"/>
            <a:ext cx="576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>
                <a:latin typeface="Playbill" panose="040506030A0602020202" pitchFamily="82" charset="0"/>
              </a:rPr>
              <a:t>Cow-boy solitaire à cheval dans un paysage du Midwest</a:t>
            </a:r>
            <a:endParaRPr lang="fr-BE" sz="2000" dirty="0">
              <a:latin typeface="Playbill" panose="040506030A0602020202" pitchFamily="8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6368839-A467-4803-9046-5AB06BF3D96A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6E52FAB-5F87-4B09-A2C0-799D7CC474AE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00" y="360000"/>
            <a:ext cx="3024000" cy="288037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B2FC9DC-328F-48C7-938D-19FA2E015F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000" y="3240000"/>
            <a:ext cx="216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7" name="Image 3">
            <a:extLst>
              <a:ext uri="{FF2B5EF4-FFF2-40B4-BE49-F238E27FC236}">
                <a16:creationId xmlns:a16="http://schemas.microsoft.com/office/drawing/2014/main" id="{6D3198D7-3125-464F-8930-530FE024F37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04000" y="1044000"/>
            <a:ext cx="1512000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93E4FF2-76BF-40B4-8CAD-C14B2643E669}"/>
              </a:ext>
            </a:extLst>
          </p:cNvPr>
          <p:cNvSpPr/>
          <p:nvPr/>
        </p:nvSpPr>
        <p:spPr>
          <a:xfrm>
            <a:off x="3420000" y="1052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1258</TotalTime>
  <Words>378</Words>
  <Application>Microsoft Office PowerPoint</Application>
  <PresentationFormat>Personnalisé</PresentationFormat>
  <Paragraphs>56</Paragraphs>
  <Slides>26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2" baseType="lpstr">
      <vt:lpstr>Algerian</vt:lpstr>
      <vt:lpstr>Calibri</vt:lpstr>
      <vt:lpstr>Andy</vt:lpstr>
      <vt:lpstr>Playbill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apex1</dc:creator>
  <cp:lastModifiedBy>apex</cp:lastModifiedBy>
  <cp:revision>102</cp:revision>
  <dcterms:created xsi:type="dcterms:W3CDTF">2012-02-25T10:32:41Z</dcterms:created>
  <dcterms:modified xsi:type="dcterms:W3CDTF">2025-08-29T08:42:53Z</dcterms:modified>
</cp:coreProperties>
</file>