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TuVKj4pALwcVu953PnbDg==" hashData="fQdw3GU75AeK2DKRdOb7bplmWGds8umzH4ao6FkW/3sXYL/Nhfz+uuQBCkbR++bwjhr+k6HLcuaDKGrCXD7u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218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0831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281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605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192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467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71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605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57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50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628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30D9E-69F6-43E1-917E-2A9E130F11C2}" type="datetimeFigureOut">
              <a:rPr lang="fr-FR" smtClean="0"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B0118-084D-4DF6-9BA1-E1C4C9F90A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335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gif"/><Relationship Id="rId18" Type="http://schemas.openxmlformats.org/officeDocument/2006/relationships/image" Target="../media/image1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12" Type="http://schemas.openxmlformats.org/officeDocument/2006/relationships/image" Target="../media/image7.gif"/><Relationship Id="rId17" Type="http://schemas.openxmlformats.org/officeDocument/2006/relationships/image" Target="../media/image12.gif"/><Relationship Id="rId2" Type="http://schemas.microsoft.com/office/2007/relationships/media" Target="../media/media1.wav"/><Relationship Id="rId16" Type="http://schemas.openxmlformats.org/officeDocument/2006/relationships/image" Target="../media/image11.jpg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11" Type="http://schemas.openxmlformats.org/officeDocument/2006/relationships/image" Target="../media/image6.gif"/><Relationship Id="rId5" Type="http://schemas.microsoft.com/office/2007/relationships/hdphoto" Target="../media/hdphoto1.wdp"/><Relationship Id="rId15" Type="http://schemas.openxmlformats.org/officeDocument/2006/relationships/image" Target="../media/image10.gif"/><Relationship Id="rId10" Type="http://schemas.openxmlformats.org/officeDocument/2006/relationships/image" Target="../media/image5.gif"/><Relationship Id="rId4" Type="http://schemas.openxmlformats.org/officeDocument/2006/relationships/image" Target="../media/image1.png"/><Relationship Id="rId9" Type="http://schemas.openxmlformats.org/officeDocument/2006/relationships/image" Target="../media/image4.gif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microsoft.com/office/2007/relationships/hdphoto" Target="../media/hdphoto1.wdp"/><Relationship Id="rId7" Type="http://schemas.openxmlformats.org/officeDocument/2006/relationships/image" Target="../media/image2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81" y="683100"/>
            <a:ext cx="12024000" cy="5410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8332967" y="1144988"/>
            <a:ext cx="3244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«</a:t>
            </a:r>
            <a:r>
              <a:rPr lang="fr-FR" dirty="0" smtClean="0"/>
              <a:t> </a:t>
            </a:r>
            <a:r>
              <a:rPr lang="fr-FR" sz="2000" dirty="0" smtClean="0">
                <a:latin typeface="Comic Sans MS" panose="030F0702030302020204" pitchFamily="66" charset="0"/>
              </a:rPr>
              <a:t>Fidèle jusqu‘ au dernier souffle, éternel dans mon cœur. »</a:t>
            </a:r>
            <a:endParaRPr lang="fr-FR" sz="2000" dirty="0">
              <a:latin typeface="Comic Sans MS" panose="030F07020303020202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00" y="1044308"/>
            <a:ext cx="533400" cy="571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1044308"/>
            <a:ext cx="419100" cy="571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350" y="1042131"/>
            <a:ext cx="438150" cy="5715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950" y="1042131"/>
            <a:ext cx="247650" cy="5715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900" y="1044308"/>
            <a:ext cx="495300" cy="5715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150" y="1044308"/>
            <a:ext cx="381000" cy="5715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100" y="1044308"/>
            <a:ext cx="495300" cy="5715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050" y="1044308"/>
            <a:ext cx="495300" cy="5715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960" y="4672839"/>
            <a:ext cx="1298448" cy="144475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967" y="4738269"/>
            <a:ext cx="1656000" cy="1353195"/>
          </a:xfrm>
          <a:prstGeom prst="rect">
            <a:avLst/>
          </a:prstGeom>
        </p:spPr>
      </p:pic>
      <p:pic>
        <p:nvPicPr>
          <p:cNvPr id="15" name="10-Quatre-mariages-et-un-enterrement-_Agagio_-T.-Albinoni-_160kbit_Opus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8244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8744" y="2999036"/>
            <a:ext cx="4572000" cy="347787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Mon cher Kenzo,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Tu n’étais pas seulement mon chien,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tu étais mon frère, mon protecteur,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mon meilleur ami, le seul, l’unique</a:t>
            </a:r>
            <a:r>
              <a:rPr lang="fr-FR" sz="2000" dirty="0" smtClean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Tu aimais l’eau,</a:t>
            </a:r>
          </a:p>
          <a:p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te baigner comme un enfant libre,</a:t>
            </a:r>
          </a:p>
          <a:p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plonger sans peur, heureux de vivre.</a:t>
            </a:r>
          </a:p>
          <a:p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Ta balle était ton trésor,</a:t>
            </a:r>
          </a:p>
          <a:p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et je revois encore ta joie</a:t>
            </a:r>
          </a:p>
          <a:p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chaque fois que je la lançais.</a:t>
            </a:r>
          </a:p>
          <a:p>
            <a:pPr>
              <a:spcAft>
                <a:spcPts val="0"/>
              </a:spcAft>
            </a:pPr>
            <a:endParaRPr lang="fr-FR" sz="2000" dirty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488" y="3498672"/>
            <a:ext cx="7272000" cy="3272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488" y="98452"/>
            <a:ext cx="7272000" cy="3272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6" y="46198"/>
            <a:ext cx="4572000" cy="257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35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478" y="114248"/>
            <a:ext cx="5809685" cy="4093428"/>
          </a:xfrm>
          <a:prstGeom prst="rect">
            <a:avLst/>
          </a:prstGeom>
          <a:solidFill>
            <a:schemeClr val="bg1">
              <a:lumMod val="5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Je me souviens aussi de ces instants silencieux,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quand tu venais poser ta tête contre ma jambe,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me regarder avec tes yeux profonds.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Dans ce regard, il y avait tout :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la tendresse, la fidélité, la force.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 smtClean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Décembre 2023 la maladie </a:t>
            </a: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t’a emporté,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et depuis, la maison résonne de ton absence</a:t>
            </a:r>
            <a:r>
              <a:rPr lang="fr-FR" sz="2000" dirty="0" smtClean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r>
              <a:rPr lang="fr-FR" sz="2000" dirty="0" smtClean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Deux ans ont passé mais ton souvenir est indélébile.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Plus de pas derrière moi,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plus de souffle chaud à mes côtés,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mais ton esprit demeure,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inscrit dans ma mémoire et dans mon cœur.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89360" y="1913454"/>
            <a:ext cx="6768000" cy="304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6"/>
          <a:stretch/>
        </p:blipFill>
        <p:spPr>
          <a:xfrm rot="5400000">
            <a:off x="7227025" y="1903401"/>
            <a:ext cx="6768000" cy="3048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21" y="4293538"/>
            <a:ext cx="5508000" cy="2478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66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2741" y="351557"/>
            <a:ext cx="5256962" cy="2862322"/>
          </a:xfrm>
          <a:prstGeom prst="rect">
            <a:avLst/>
          </a:prstGeom>
          <a:solidFill>
            <a:schemeClr val="bg1">
              <a:lumMod val="5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Kenzo, tu étais bien plus qu’un compagnon :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tu étais mon réconfort,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ma lumière dans les jours sombres,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mon allié dans les solitudes.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Je t’aimerai toujours,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et à chaque rivière, à chaque éclat de rire,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à chaque balle qui roule,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je penserai à toi.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85" y="3311494"/>
            <a:ext cx="2700000" cy="34798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89990" y="2007611"/>
            <a:ext cx="6192000" cy="2786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10817">
            <a:off x="7203086" y="1949254"/>
            <a:ext cx="6192000" cy="2786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96"/>
          <a:stretch/>
        </p:blipFill>
        <p:spPr>
          <a:xfrm>
            <a:off x="3042444" y="3311494"/>
            <a:ext cx="2700000" cy="34685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035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79447" y="885608"/>
            <a:ext cx="3790122" cy="984885"/>
          </a:xfrm>
          <a:prstGeom prst="rect">
            <a:avLst/>
          </a:prstGeom>
          <a:solidFill>
            <a:schemeClr val="bg1">
              <a:lumMod val="5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Repose en paix, mon Kenzo.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Ton empreinte est éternelle</a:t>
            </a:r>
            <a:endParaRPr lang="fr-FR" sz="2000" dirty="0">
              <a:solidFill>
                <a:schemeClr val="bg1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28" y="2557362"/>
            <a:ext cx="4644000" cy="389212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636" y="121926"/>
            <a:ext cx="6660000" cy="6660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7289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283" y="277303"/>
            <a:ext cx="4536000" cy="633299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4" r="18726"/>
          <a:stretch/>
        </p:blipFill>
        <p:spPr>
          <a:xfrm rot="5400000">
            <a:off x="3444355" y="4546834"/>
            <a:ext cx="2556000" cy="1597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/>
          <p:cNvSpPr txBox="1"/>
          <p:nvPr/>
        </p:nvSpPr>
        <p:spPr>
          <a:xfrm>
            <a:off x="4732351" y="1674674"/>
            <a:ext cx="272729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KENZO,</a:t>
            </a:r>
          </a:p>
          <a:p>
            <a:endParaRPr lang="fr-FR" dirty="0" smtClean="0"/>
          </a:p>
          <a:p>
            <a:r>
              <a:rPr lang="fr-FR" sz="2000" dirty="0" smtClean="0">
                <a:latin typeface="Comic Sans MS" panose="030F0702030302020204" pitchFamily="66" charset="0"/>
              </a:rPr>
              <a:t>« Ton Regard m’a Appris l’amour, ton absence me l’enseigne encore »</a:t>
            </a:r>
            <a:endParaRPr lang="fr-FR" sz="2000" dirty="0">
              <a:latin typeface="Comic Sans MS" panose="030F07020303020202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712" y="4126727"/>
            <a:ext cx="1872000" cy="200839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69" y="327522"/>
            <a:ext cx="3348000" cy="181908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557782" y="3849189"/>
            <a:ext cx="1506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Texte de SAM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696" y="5121997"/>
            <a:ext cx="1298448" cy="1444752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74205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267</Words>
  <Application>Microsoft Office PowerPoint</Application>
  <PresentationFormat>Grand écran</PresentationFormat>
  <Paragraphs>39</Paragraphs>
  <Slides>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13</cp:revision>
  <dcterms:created xsi:type="dcterms:W3CDTF">2025-09-04T13:47:46Z</dcterms:created>
  <dcterms:modified xsi:type="dcterms:W3CDTF">2025-09-04T16:34:40Z</dcterms:modified>
</cp:coreProperties>
</file>