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78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B3734-0CB6-0304-4B6E-99792A94A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BBD752F-0A39-ADF8-23F7-54D6AD0487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490EDE-198F-C3DD-7E07-BF6AF6765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9C8280-A8F5-87FD-4624-EFBF26CF3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5BEAEF-D539-DB23-6E5D-7FA979A0B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72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38E76-F3B1-EA86-D88B-9F32E7C4F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180289-13BA-0BEF-96AB-4709A98E2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875498-3F54-D560-C584-53A0C00F7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494D5-BFC9-8699-F258-845FB6A9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672AD0-A784-4EEB-68CC-5B4822C49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940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F0A99-BE81-C4A9-08CF-2235A85A2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955850-1419-3DB7-B8B2-20BAA31CC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901C88-7621-EC2C-C484-060EDE38F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2B587F-D009-AE91-C431-10917ADDF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303210-54D1-9CE6-C395-0E1B20CBB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231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5C9FC-8738-7A31-E4C2-C8FC146FE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4D2843-F9B8-2459-545E-2C6DC340F7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253966-2D11-FB47-8212-266A97BC04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EFA610-8120-2031-DC57-60DDCC38D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23F22B-982A-0CB3-96D9-8F52A3BC1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E649F4-BB51-12FF-A8F5-C66724D8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62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EDDF6-0049-9DEB-378C-C4976D804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9AA1BD-563B-5B52-6196-B6CC23C9D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045FB8-0088-89AC-89FC-5E18AF714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63598A-0043-1F2C-851A-A4A08A2A2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4C203D0-BBB1-8E96-B81C-387EBCB2A0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3EAF696-9A9A-E45B-6724-E0195AD29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A99B086-FB60-8E0B-CB88-6300D6C60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4E0DF2-4A87-365B-4A9F-1FFE25EFD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510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90E70-B33C-0900-BD06-77507EBA1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A0AA8EF-34E0-8C2B-4DA9-5DF3B2CF2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E686D97-26B0-EF98-8D2A-7DBD3EC4A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B007A8B-42FC-7674-0444-2D31020EB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079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7FDDF36-F4A1-5B3E-78A8-9AEF56A16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0B28122-6C78-AA58-341F-D2EAC99EF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938DAA-AED1-7BE7-3D8B-9C644159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164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1B7E7-EE74-2454-C710-A9F0D336C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78A02A-4A7B-145A-E509-95C127005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88C524-B320-F8D2-8B77-F664A7E3D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B625DB-EEE1-F401-2B5C-EB5BFA671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71DEBC-0597-ACA7-251E-FD09811AC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8BFFD6-3B7B-A72E-C616-E861B8771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706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ED738-15A1-0806-3112-6DFED79D5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8CB8540-9077-633E-E023-6E1F1989FA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28C68A-0AC9-6E4A-CCCB-EE3A84F8B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92256F-9361-6A82-E84D-2D8B89284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F4540E-2CCD-383B-6818-9B402872B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C1FE52-AEE9-44FD-1406-B157507A9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440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C2596-C9D4-8E23-B18C-B43C2BF02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382AE7B-972E-7EAB-5F00-8914755C4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8AAD42-FD3F-4E34-5E4C-D146FC53E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621533-8B09-6DD4-D026-FBE60B716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4ABE62-4D2E-4E7A-CBBD-B52463297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395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F9D4382-351E-E890-53E0-5A00F75769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45EFBF-85AD-2DC7-BBD9-CAADA4B2D4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ED2382-134A-0479-B578-2F6987D23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CAB209-2E53-5701-7C1B-B6273A695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70F9EA-74D6-7F30-9BD8-5B31506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7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F09AE12-8153-4DD4-C5CB-D40AA46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5B4BBB-2A6B-9F97-69E7-D1B540181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F25B09-FF8A-27D4-96E6-B451DEBF82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4E3F31-4359-4F3A-971B-9D5CBF80C3F4}" type="datetimeFigureOut">
              <a:rPr lang="fr-FR" smtClean="0"/>
              <a:t>27/07/2025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2B5AE1-FA81-EC9C-25B4-1CF8FA0FFF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AEE0EF-026D-645B-5E22-E325E1480E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1845D3-05F9-43BA-BC72-186032837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17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16EBE5-1110-FAA5-6BCB-3011C3E13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logo, Graphique&#10;&#10;Le contenu généré par l’IA peut être incorrect.">
            <a:extLst>
              <a:ext uri="{FF2B5EF4-FFF2-40B4-BE49-F238E27FC236}">
                <a16:creationId xmlns:a16="http://schemas.microsoft.com/office/drawing/2014/main" id="{5C73CBFF-ABBD-B549-3D27-87B2797218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485716"/>
            <a:ext cx="11592000" cy="588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02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  <p:sndAc>
          <p:stSnd loop="1">
            <p:snd r:embed="rId2" name="Mon beau Jura.wav"/>
          </p:stSnd>
        </p:sndAc>
      </p:transition>
    </mc:Choice>
    <mc:Fallback xmlns="">
      <p:transition spd="slow" advClick="0" advTm="10000">
        <p:fade/>
        <p:sndAc>
          <p:stSnd loop="1">
            <p:snd r:embed="rId4" name="Mon beau Ju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D5F192ED-19BF-445F-2018-A9F5B4EF5B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30" y="279000"/>
            <a:ext cx="947219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FAEF02-7399-4642-3CFF-91C01E405BBE}"/>
              </a:ext>
            </a:extLst>
          </p:cNvPr>
          <p:cNvSpPr txBox="1"/>
          <p:nvPr/>
        </p:nvSpPr>
        <p:spPr>
          <a:xfrm>
            <a:off x="2137558" y="1626116"/>
            <a:ext cx="6567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Les Rousses ( Jura )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944CFC7-4FC0-09F3-72DF-2C3E33542DBD}"/>
              </a:ext>
            </a:extLst>
          </p:cNvPr>
          <p:cNvSpPr txBox="1"/>
          <p:nvPr/>
        </p:nvSpPr>
        <p:spPr>
          <a:xfrm>
            <a:off x="9820894" y="428178"/>
            <a:ext cx="23711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Rousses sont une commune française située dans le département du Jura, la région culturelle et historique de Franche-Comté et la région administrative Bourgogne-Franche-Comté.</a:t>
            </a:r>
          </a:p>
        </p:txBody>
      </p:sp>
    </p:spTree>
    <p:extLst>
      <p:ext uri="{BB962C8B-B14F-4D97-AF65-F5344CB8AC3E}">
        <p14:creationId xmlns:p14="http://schemas.microsoft.com/office/powerpoint/2010/main" val="1841862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1B728-DB23-04EB-9F55-92A49B690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nature, paysage&#10;&#10;Le contenu généré par l’IA peut être incorrect.">
            <a:extLst>
              <a:ext uri="{FF2B5EF4-FFF2-40B4-BE49-F238E27FC236}">
                <a16:creationId xmlns:a16="http://schemas.microsoft.com/office/drawing/2014/main" id="{FE3B4280-2F6A-D346-B5EB-A13893E9A2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98A308-73A6-FC6B-DABE-EE265C8FB2FD}"/>
              </a:ext>
            </a:extLst>
          </p:cNvPr>
          <p:cNvSpPr txBox="1"/>
          <p:nvPr/>
        </p:nvSpPr>
        <p:spPr>
          <a:xfrm>
            <a:off x="3811979" y="6163501"/>
            <a:ext cx="5965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Rousses vues de la Dôle.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148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8105A-5563-9631-5825-88F952633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2F3DB5FA-3E9A-9426-D155-DD0F75849B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DD5324-7FB3-AFF0-A8DD-26596769C31A}"/>
              </a:ext>
            </a:extLst>
          </p:cNvPr>
          <p:cNvSpPr txBox="1"/>
          <p:nvPr/>
        </p:nvSpPr>
        <p:spPr>
          <a:xfrm>
            <a:off x="3028208" y="6101946"/>
            <a:ext cx="8348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du Noirmont depuis Les Rousses.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377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ABD0B-F0DE-CBC3-C7C9-59299D6C0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neige&#10;&#10;Le contenu généré par l’IA peut être incorrect.">
            <a:extLst>
              <a:ext uri="{FF2B5EF4-FFF2-40B4-BE49-F238E27FC236}">
                <a16:creationId xmlns:a16="http://schemas.microsoft.com/office/drawing/2014/main" id="{140EE0BE-F8EC-1D22-0984-0E8664C41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641" y="387000"/>
            <a:ext cx="8112000" cy="60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1E1E20-3753-CC1B-AB93-4023FD459469}"/>
              </a:ext>
            </a:extLst>
          </p:cNvPr>
          <p:cNvSpPr txBox="1"/>
          <p:nvPr/>
        </p:nvSpPr>
        <p:spPr>
          <a:xfrm>
            <a:off x="2315688" y="6009335"/>
            <a:ext cx="7085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Train </a:t>
            </a:r>
            <a:r>
              <a:rPr lang="fr-FR" sz="2400" b="1" dirty="0" err="1"/>
              <a:t>NStCM</a:t>
            </a:r>
            <a:r>
              <a:rPr lang="fr-FR" sz="2400" b="1" dirty="0"/>
              <a:t> en gare de la Cure.</a:t>
            </a:r>
          </a:p>
        </p:txBody>
      </p:sp>
    </p:spTree>
    <p:extLst>
      <p:ext uri="{BB962C8B-B14F-4D97-AF65-F5344CB8AC3E}">
        <p14:creationId xmlns:p14="http://schemas.microsoft.com/office/powerpoint/2010/main" val="3701556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8C2F6-4D3C-9A9F-D25F-A56E262FC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neige, personnes&#10;&#10;Le contenu généré par l’IA peut être incorrect.">
            <a:extLst>
              <a:ext uri="{FF2B5EF4-FFF2-40B4-BE49-F238E27FC236}">
                <a16:creationId xmlns:a16="http://schemas.microsoft.com/office/drawing/2014/main" id="{7FE032EE-46E7-148F-5991-520789E8F8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447" y="279000"/>
            <a:ext cx="64191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4AC12-D111-BFA8-D8AF-527F87698FA6}"/>
              </a:ext>
            </a:extLst>
          </p:cNvPr>
          <p:cNvSpPr txBox="1"/>
          <p:nvPr/>
        </p:nvSpPr>
        <p:spPr>
          <a:xfrm>
            <a:off x="320634" y="4144488"/>
            <a:ext cx="2873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Passage de la </a:t>
            </a:r>
            <a:r>
              <a:rPr lang="fr-FR" sz="2400" b="1" dirty="0" err="1">
                <a:solidFill>
                  <a:schemeClr val="bg1"/>
                </a:solidFill>
              </a:rPr>
              <a:t>Transjurassienne</a:t>
            </a:r>
            <a:r>
              <a:rPr lang="fr-FR" sz="2400" b="1" dirty="0">
                <a:solidFill>
                  <a:schemeClr val="bg1"/>
                </a:solidFill>
              </a:rPr>
              <a:t> dans la station.</a:t>
            </a:r>
          </a:p>
        </p:txBody>
      </p:sp>
    </p:spTree>
    <p:extLst>
      <p:ext uri="{BB962C8B-B14F-4D97-AF65-F5344CB8AC3E}">
        <p14:creationId xmlns:p14="http://schemas.microsoft.com/office/powerpoint/2010/main" val="1497150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3C64E-CADD-3081-2D83-FA906706C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ciel&#10;&#10;Le contenu généré par l’IA peut être incorrect.">
            <a:extLst>
              <a:ext uri="{FF2B5EF4-FFF2-40B4-BE49-F238E27FC236}">
                <a16:creationId xmlns:a16="http://schemas.microsoft.com/office/drawing/2014/main" id="{E1CDEC4C-8445-7245-4118-ADBB0731A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000" y="378000"/>
            <a:ext cx="8136000" cy="610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8F553-9FD9-54FD-3D47-697251C4993A}"/>
              </a:ext>
            </a:extLst>
          </p:cNvPr>
          <p:cNvSpPr txBox="1"/>
          <p:nvPr/>
        </p:nvSpPr>
        <p:spPr>
          <a:xfrm>
            <a:off x="3990109" y="6018335"/>
            <a:ext cx="6958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Lac des Rousses et La Dôle.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02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399F7-5554-28B1-C3C3-8DB5618E3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tour&#10;&#10;Le contenu généré par l’IA peut être incorrect.">
            <a:extLst>
              <a:ext uri="{FF2B5EF4-FFF2-40B4-BE49-F238E27FC236}">
                <a16:creationId xmlns:a16="http://schemas.microsoft.com/office/drawing/2014/main" id="{BD6BF2CF-CAE1-303B-1A31-7C48BA536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8E4EA-D328-A22C-5A2F-5B01F84C7909}"/>
              </a:ext>
            </a:extLst>
          </p:cNvPr>
          <p:cNvSpPr txBox="1"/>
          <p:nvPr/>
        </p:nvSpPr>
        <p:spPr>
          <a:xfrm>
            <a:off x="5533902" y="6117335"/>
            <a:ext cx="504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86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DD7EE-42B0-8AE9-71EF-3E36BB804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F096D637-3AB3-9899-0773-98BB4C2FA2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0"/>
            <a:ext cx="5141893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F10A9B-8941-5C7B-A6BE-CCBAE564710B}"/>
              </a:ext>
            </a:extLst>
          </p:cNvPr>
          <p:cNvSpPr txBox="1"/>
          <p:nvPr/>
        </p:nvSpPr>
        <p:spPr>
          <a:xfrm>
            <a:off x="4286870" y="6453479"/>
            <a:ext cx="4690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monument aux morts.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117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D3BCC-14E7-A9C5-EC4D-59340A68A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5E7A8E0A-CB6F-7C7C-E2CF-8391F8950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51262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32F4D7-BA33-1DAD-6121-02F474C63721}"/>
              </a:ext>
            </a:extLst>
          </p:cNvPr>
          <p:cNvSpPr txBox="1"/>
          <p:nvPr/>
        </p:nvSpPr>
        <p:spPr>
          <a:xfrm>
            <a:off x="4999511" y="6396335"/>
            <a:ext cx="508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mairie.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26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F6DFE-7748-2E91-1489-02EB34538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CFD914D3-EF14-3895-EF48-DEBEFA310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FE120-1381-24AB-6966-96E076077BAB}"/>
              </a:ext>
            </a:extLst>
          </p:cNvPr>
          <p:cNvSpPr txBox="1"/>
          <p:nvPr/>
        </p:nvSpPr>
        <p:spPr>
          <a:xfrm>
            <a:off x="4738255" y="6117335"/>
            <a:ext cx="528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Fort des Rousses.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895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2217F-36EC-AB31-E87E-DE06CB63C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iver, arbre, ciel&#10;&#10;Le contenu généré par l’IA peut être incorrect.">
            <a:extLst>
              <a:ext uri="{FF2B5EF4-FFF2-40B4-BE49-F238E27FC236}">
                <a16:creationId xmlns:a16="http://schemas.microsoft.com/office/drawing/2014/main" id="{43204104-9556-D73F-2AC1-3B9166674F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805" y="279000"/>
            <a:ext cx="472352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383B4C-6E39-372B-637D-BEE7D40D6D20}"/>
              </a:ext>
            </a:extLst>
          </p:cNvPr>
          <p:cNvSpPr txBox="1"/>
          <p:nvPr/>
        </p:nvSpPr>
        <p:spPr>
          <a:xfrm>
            <a:off x="4271770" y="6117335"/>
            <a:ext cx="3895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Statue de Louis Pasteur.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68401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A6DE5-8504-E4FC-C5C1-731790798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plein air, cimetière, arbre&#10;&#10;Le contenu généré par l’IA peut être incorrect.">
            <a:extLst>
              <a:ext uri="{FF2B5EF4-FFF2-40B4-BE49-F238E27FC236}">
                <a16:creationId xmlns:a16="http://schemas.microsoft.com/office/drawing/2014/main" id="{C2E448AC-B51E-8E6C-42C7-1595BC36CA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427" y="279000"/>
            <a:ext cx="47235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6EE472-892F-E375-FBD7-17E829435F6E}"/>
              </a:ext>
            </a:extLst>
          </p:cNvPr>
          <p:cNvSpPr txBox="1"/>
          <p:nvPr/>
        </p:nvSpPr>
        <p:spPr>
          <a:xfrm>
            <a:off x="8212953" y="4025459"/>
            <a:ext cx="3135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commémoratif.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136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5C509-78CA-F9B2-DF50-C683423AF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ature&#10;&#10;Le contenu généré par l’IA peut être incorrect.">
            <a:extLst>
              <a:ext uri="{FF2B5EF4-FFF2-40B4-BE49-F238E27FC236}">
                <a16:creationId xmlns:a16="http://schemas.microsoft.com/office/drawing/2014/main" id="{DEE12AEA-8BF2-A0CD-AF85-5A56FCE59A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73" y="279000"/>
            <a:ext cx="1118965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DDCBF7-363C-F877-12D3-DB7F8F4D2195}"/>
              </a:ext>
            </a:extLst>
          </p:cNvPr>
          <p:cNvSpPr txBox="1"/>
          <p:nvPr/>
        </p:nvSpPr>
        <p:spPr>
          <a:xfrm>
            <a:off x="4959927" y="6115792"/>
            <a:ext cx="723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72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182F6-47AD-EE31-E663-A1B7E8C1D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ciel&#10;&#10;Le contenu généré par l’IA peut être incorrect.">
            <a:extLst>
              <a:ext uri="{FF2B5EF4-FFF2-40B4-BE49-F238E27FC236}">
                <a16:creationId xmlns:a16="http://schemas.microsoft.com/office/drawing/2014/main" id="{13E57D09-7550-6500-C428-471FD0BD2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81" y="279000"/>
            <a:ext cx="1118963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0B58B3-2285-6536-E803-917E02ABFC11}"/>
              </a:ext>
            </a:extLst>
          </p:cNvPr>
          <p:cNvSpPr txBox="1"/>
          <p:nvPr/>
        </p:nvSpPr>
        <p:spPr>
          <a:xfrm>
            <a:off x="4031233" y="6021561"/>
            <a:ext cx="7659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Lac des Rousses (Jura).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7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23D6C2-D953-A1F8-029D-C1D677106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eige&#10;&#10;Le contenu généré par l’IA peut être incorrect.">
            <a:extLst>
              <a:ext uri="{FF2B5EF4-FFF2-40B4-BE49-F238E27FC236}">
                <a16:creationId xmlns:a16="http://schemas.microsoft.com/office/drawing/2014/main" id="{03DBC085-470E-EAB7-6719-621E7BB94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81" y="279000"/>
            <a:ext cx="1118963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5355BC-6D66-45CC-A394-7ECD43D18620}"/>
              </a:ext>
            </a:extLst>
          </p:cNvPr>
          <p:cNvSpPr txBox="1"/>
          <p:nvPr/>
        </p:nvSpPr>
        <p:spPr>
          <a:xfrm>
            <a:off x="4144489" y="6117335"/>
            <a:ext cx="6673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tremplin de saut à ski.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4362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C916A-EDC2-D928-78AB-E4AE8E76E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texte&#10;&#10;Le contenu généré par l’IA peut être incorrect.">
            <a:extLst>
              <a:ext uri="{FF2B5EF4-FFF2-40B4-BE49-F238E27FC236}">
                <a16:creationId xmlns:a16="http://schemas.microsoft.com/office/drawing/2014/main" id="{B3B8F161-1F76-8A11-82B9-59CF28007D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013" y="38001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ADD1F4-A91E-80C8-D7F5-3D687F8F4590}"/>
              </a:ext>
            </a:extLst>
          </p:cNvPr>
          <p:cNvSpPr txBox="1"/>
          <p:nvPr/>
        </p:nvSpPr>
        <p:spPr>
          <a:xfrm>
            <a:off x="8324603" y="6113629"/>
            <a:ext cx="3950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poste.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877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5EDCB-FD56-F927-958F-581B48CEB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ontaine, ciel&#10;&#10;Le contenu généré par l’IA peut être incorrect.">
            <a:extLst>
              <a:ext uri="{FF2B5EF4-FFF2-40B4-BE49-F238E27FC236}">
                <a16:creationId xmlns:a16="http://schemas.microsoft.com/office/drawing/2014/main" id="{60A91B1E-45E3-16A4-2BE7-C1C183A28F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4B7F73-CCD7-7363-8F7C-8DAFD6489F3D}"/>
              </a:ext>
            </a:extLst>
          </p:cNvPr>
          <p:cNvSpPr txBox="1"/>
          <p:nvPr/>
        </p:nvSpPr>
        <p:spPr>
          <a:xfrm>
            <a:off x="3135086" y="6117335"/>
            <a:ext cx="779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des Rousses - Haut Jura -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42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57488-8EC4-B108-99C6-96C9FD9F6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bâtiment&#10;&#10;Le contenu généré par l’IA peut être incorrect.">
            <a:extLst>
              <a:ext uri="{FF2B5EF4-FFF2-40B4-BE49-F238E27FC236}">
                <a16:creationId xmlns:a16="http://schemas.microsoft.com/office/drawing/2014/main" id="{71665D4B-71F7-7809-13EC-4F627D05D6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5FEA73-4C0D-9C31-0E6F-D0DD1F72D775}"/>
              </a:ext>
            </a:extLst>
          </p:cNvPr>
          <p:cNvSpPr txBox="1"/>
          <p:nvPr/>
        </p:nvSpPr>
        <p:spPr>
          <a:xfrm>
            <a:off x="3289465" y="6117335"/>
            <a:ext cx="700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des Rousses - Haut Jura -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126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309A1-D73C-4CFB-24E4-49C19778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bâtiment&#10;&#10;Le contenu généré par l’IA peut être incorrect.">
            <a:extLst>
              <a:ext uri="{FF2B5EF4-FFF2-40B4-BE49-F238E27FC236}">
                <a16:creationId xmlns:a16="http://schemas.microsoft.com/office/drawing/2014/main" id="{6C02D005-4625-2835-0FCD-CF445FB993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C5BCC0-2E88-3F05-A8EE-1D9A961EFD65}"/>
              </a:ext>
            </a:extLst>
          </p:cNvPr>
          <p:cNvSpPr txBox="1"/>
          <p:nvPr/>
        </p:nvSpPr>
        <p:spPr>
          <a:xfrm>
            <a:off x="2743200" y="6055780"/>
            <a:ext cx="7101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Village des Rousses - Haut Jura - France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55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C2263-8521-E463-DD9E-179817A83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sinage&#10;&#10;Le contenu généré par l’IA peut être incorrect.">
            <a:extLst>
              <a:ext uri="{FF2B5EF4-FFF2-40B4-BE49-F238E27FC236}">
                <a16:creationId xmlns:a16="http://schemas.microsoft.com/office/drawing/2014/main" id="{A9B27F12-AAF7-91E8-9D70-7C2F0C3277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18" y="1166956"/>
            <a:ext cx="11534564" cy="47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DAB569-9522-AC1D-6988-2CC80D4B7C2A}"/>
              </a:ext>
            </a:extLst>
          </p:cNvPr>
          <p:cNvSpPr txBox="1"/>
          <p:nvPr/>
        </p:nvSpPr>
        <p:spPr>
          <a:xfrm>
            <a:off x="3776353" y="5918956"/>
            <a:ext cx="8538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du village des Rousses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68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453BD-FDFB-3BD5-4FFB-1779119133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C4BB4ADB-F2E8-0CA1-8C00-7D18B023C8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3646" y="279000"/>
            <a:ext cx="532206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1A3725-64CA-69AA-7CD0-2F7772F50E55}"/>
              </a:ext>
            </a:extLst>
          </p:cNvPr>
          <p:cNvSpPr txBox="1"/>
          <p:nvPr/>
        </p:nvSpPr>
        <p:spPr>
          <a:xfrm>
            <a:off x="4388725" y="6117335"/>
            <a:ext cx="4096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Rousses : Eglise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68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05844-C816-DEE6-6066-041EB7C9F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maison&#10;&#10;Le contenu généré par l’IA peut être incorrect.">
            <a:extLst>
              <a:ext uri="{FF2B5EF4-FFF2-40B4-BE49-F238E27FC236}">
                <a16:creationId xmlns:a16="http://schemas.microsoft.com/office/drawing/2014/main" id="{45B7CF2C-647C-AEF4-8A2A-74F6B36A0E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71" y="279000"/>
            <a:ext cx="1074245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B7A2D5-15BF-5709-282B-9CAC9D0EBA52}"/>
              </a:ext>
            </a:extLst>
          </p:cNvPr>
          <p:cNvSpPr txBox="1"/>
          <p:nvPr/>
        </p:nvSpPr>
        <p:spPr>
          <a:xfrm>
            <a:off x="3158837" y="6095092"/>
            <a:ext cx="818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des chalets à la station des Rousses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17305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9FFA3-4E0E-8585-A153-E08299754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ature, arbre&#10;&#10;Le contenu généré par l’IA peut être incorrect.">
            <a:extLst>
              <a:ext uri="{FF2B5EF4-FFF2-40B4-BE49-F238E27FC236}">
                <a16:creationId xmlns:a16="http://schemas.microsoft.com/office/drawing/2014/main" id="{EE1B86AC-1910-4728-28CB-F0CA0FF68E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0E3681-43DA-2228-97B8-F4C285CDE6CF}"/>
              </a:ext>
            </a:extLst>
          </p:cNvPr>
          <p:cNvSpPr txBox="1"/>
          <p:nvPr/>
        </p:nvSpPr>
        <p:spPr>
          <a:xfrm>
            <a:off x="4913211" y="6117335"/>
            <a:ext cx="6780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Rousses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64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47BFFB-C4E0-53C4-E11A-33106426C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7AEAB0C6-0752-4C1D-F57C-4BE2A8EC9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900" y="368135"/>
            <a:ext cx="947219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8F5A0C-8DEF-8500-D94E-C2867953C77D}"/>
              </a:ext>
            </a:extLst>
          </p:cNvPr>
          <p:cNvSpPr txBox="1"/>
          <p:nvPr/>
        </p:nvSpPr>
        <p:spPr>
          <a:xfrm>
            <a:off x="4346369" y="6206470"/>
            <a:ext cx="5712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villages des rousses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57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421E1-56FA-3CA9-A4F9-2747E3C30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intérieur, inventaire, mur, entrepôt&#10;&#10;Le contenu généré par l’IA peut être incorrect.">
            <a:extLst>
              <a:ext uri="{FF2B5EF4-FFF2-40B4-BE49-F238E27FC236}">
                <a16:creationId xmlns:a16="http://schemas.microsoft.com/office/drawing/2014/main" id="{2CE80B2B-D385-7DF8-E9B4-AF77EE5606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032" y="1080655"/>
            <a:ext cx="4428000" cy="2952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4568333-AECE-C51E-A056-8E5CC49B8852}"/>
              </a:ext>
            </a:extLst>
          </p:cNvPr>
          <p:cNvSpPr txBox="1"/>
          <p:nvPr/>
        </p:nvSpPr>
        <p:spPr>
          <a:xfrm>
            <a:off x="1353788" y="4032655"/>
            <a:ext cx="4429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Cave d’affinage de Comté JuraFlore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0" name="Image 9" descr="Une image contenant plein air, nuage, paysage, arbre&#10;&#10;Le contenu généré par l’IA peut être incorrect.">
            <a:extLst>
              <a:ext uri="{FF2B5EF4-FFF2-40B4-BE49-F238E27FC236}">
                <a16:creationId xmlns:a16="http://schemas.microsoft.com/office/drawing/2014/main" id="{0769282A-9FDA-CE88-3DF3-0C9C31F134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1968" y="1520042"/>
            <a:ext cx="2880000" cy="4320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181F979-8117-2D67-5D9F-F298AEB35EBE}"/>
              </a:ext>
            </a:extLst>
          </p:cNvPr>
          <p:cNvSpPr txBox="1"/>
          <p:nvPr/>
        </p:nvSpPr>
        <p:spPr>
          <a:xfrm>
            <a:off x="7992093" y="1003465"/>
            <a:ext cx="4738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Station-des-Rousses</a:t>
            </a:r>
          </a:p>
        </p:txBody>
      </p:sp>
    </p:spTree>
    <p:extLst>
      <p:ext uri="{BB962C8B-B14F-4D97-AF65-F5344CB8AC3E}">
        <p14:creationId xmlns:p14="http://schemas.microsoft.com/office/powerpoint/2010/main" val="2958043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7D73D-CE8C-7AC7-BDA2-F574BD4C7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56C57486-1A06-6677-3EE5-B6C79B74DD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50" y="1378473"/>
            <a:ext cx="5778000" cy="38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AB4325-158E-4AB0-DBCA-CABD8E8F3724}"/>
              </a:ext>
            </a:extLst>
          </p:cNvPr>
          <p:cNvSpPr txBox="1"/>
          <p:nvPr/>
        </p:nvSpPr>
        <p:spPr>
          <a:xfrm>
            <a:off x="1686296" y="5230473"/>
            <a:ext cx="4607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Station-des-Rousses-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2A36D62-7D34-9A9C-64D8-0B948B213AD5}"/>
              </a:ext>
            </a:extLst>
          </p:cNvPr>
          <p:cNvSpPr txBox="1"/>
          <p:nvPr/>
        </p:nvSpPr>
        <p:spPr>
          <a:xfrm>
            <a:off x="6495803" y="724395"/>
            <a:ext cx="50351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Station Les Rousses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Le Jura –France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326688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188</Words>
  <Application>Microsoft Office PowerPoint</Application>
  <PresentationFormat>Grand écran</PresentationFormat>
  <Paragraphs>35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2025-07-27T07:47:37Z</dcterms:created>
  <dcterms:modified xsi:type="dcterms:W3CDTF">2025-07-27T08:59:44Z</dcterms:modified>
</cp:coreProperties>
</file>