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74" r:id="rId2"/>
    <p:sldId id="271" r:id="rId3"/>
    <p:sldId id="272" r:id="rId4"/>
    <p:sldId id="268" r:id="rId5"/>
    <p:sldId id="269" r:id="rId6"/>
    <p:sldId id="270" r:id="rId7"/>
    <p:sldId id="256" r:id="rId8"/>
    <p:sldId id="257" r:id="rId9"/>
    <p:sldId id="258" r:id="rId10"/>
    <p:sldId id="259" r:id="rId11"/>
    <p:sldId id="260" r:id="rId12"/>
    <p:sldId id="262" r:id="rId13"/>
    <p:sldId id="263" r:id="rId14"/>
    <p:sldId id="264" r:id="rId15"/>
    <p:sldId id="265" r:id="rId16"/>
    <p:sldId id="266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73" r:id="rId28"/>
    <p:sldId id="285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547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B70262-0696-42AE-8667-6C1D2EC9FC59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374EAB-41E5-4D05-9377-4C12D24633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829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374EAB-41E5-4D05-9377-4C12D246331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078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E7F53E-3E8D-5D8A-BF2F-FC511642D6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CA7C223-8F13-0591-AE93-EBC7EAED2D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4B557A-0AB3-AE4F-F1ED-96E35D600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8A7A3-8824-49D6-857D-9CBCE6FBA412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115635-3037-8A6F-E7B0-DB7127667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7A0E78-5EBD-AFC4-93DD-D61AB2BB9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97D8-E40B-4E21-9803-BF2F3DED9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51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484968-778C-9A9C-7C31-C3DF8E2F3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328F75-EC9B-E932-335E-32F5D1594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5B6880F-931B-EB9A-A6BA-F1A876559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8A7A3-8824-49D6-857D-9CBCE6FBA412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0819F9-974A-A95D-54E8-6D3D602EE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ED5077-2221-F079-08EA-9EA681BE4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97D8-E40B-4E21-9803-BF2F3DED9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266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27EE82-AB95-0955-6086-EFFA4AC5F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3A7A7A-B2AA-CF78-1860-A088AD20C2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513890-D480-795D-37A7-C21AC5C53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8A7A3-8824-49D6-857D-9CBCE6FBA412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3F7858-C3C7-431F-A433-4383497AF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D33226-ABC5-FA39-126E-AB1F8BC5C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97D8-E40B-4E21-9803-BF2F3DED9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57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1CA025-C8E9-70B0-59F5-CF89748E7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9D0749-3E60-CF8A-CDDD-2E90FD9434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3210735-3F69-0C7F-5208-C11F70C977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6992261-1E70-F034-DAA2-37A0BF114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8A7A3-8824-49D6-857D-9CBCE6FBA412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43D215-A582-C0F3-3D4E-E6BF59DC0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9709FA2-36DB-85C4-AA51-1623747B1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97D8-E40B-4E21-9803-BF2F3DED9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64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C405A-B8DC-4E12-EA24-D200FCBD0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1E074D-38EB-B7A1-BA48-D29404F8A3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349C944-F2AD-C89E-2D8E-F8647C6120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018DFDD-0960-EFFB-497C-254942FF3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19A0FBB-9EBA-A274-663B-204A18D958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3954AE6-C486-045C-463E-50E31CF23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8A7A3-8824-49D6-857D-9CBCE6FBA412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0CF39E6-5414-0EC0-278C-FE094018C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5F2FA98-345B-9C90-AFE3-0A417A9C2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97D8-E40B-4E21-9803-BF2F3DED9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86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5382CB-9434-3368-A21B-C99756749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0CCFC2E-B177-7C98-5BBC-361DC0503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8A7A3-8824-49D6-857D-9CBCE6FBA412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8E0BB2E-8147-1E3E-96D5-9AF72139C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B6F4503-925D-E5A8-A043-66F4DF197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97D8-E40B-4E21-9803-BF2F3DED9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95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483CFDE-492A-7BCF-07E5-87CF5F7D5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8A7A3-8824-49D6-857D-9CBCE6FBA412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7933313-9379-C9E3-8738-71E547B70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E9433E7-6937-9797-100E-6895CFF83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97D8-E40B-4E21-9803-BF2F3DED9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45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42B3AD-CB8D-EDE7-914D-BE1938BC2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56F8F5B-4DBB-5D0D-FAA7-23BB73A50C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7E9934D-CE76-0617-DA21-2ED88D6C11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30AE653-BC3D-668E-B952-4E458A251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8A7A3-8824-49D6-857D-9CBCE6FBA412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E2C7013-68A6-9978-B90A-E00A6EFB5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3868A5D-56BA-6E60-0128-04417B232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97D8-E40B-4E21-9803-BF2F3DED9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53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76B9E5-5445-7083-1213-29EDEFA63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049146C-3BAB-E692-BA67-25C9DA5AED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598A36E-ADE2-07EC-72DE-FC26CE3F26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64882D7-9B5C-8EFF-AE78-2D872AF0C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8A7A3-8824-49D6-857D-9CBCE6FBA412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CC01BDF-D5F0-959C-A2D2-B95A4DDEE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3F771EA-BBA4-DB90-4E12-0E5C2DB6E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97D8-E40B-4E21-9803-BF2F3DED9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52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DBB9E7-8F12-1237-B655-162FE1946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5D3E3-57D3-0C41-FB0B-D3DB7B570B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5E4BF2-E8FB-AB7E-FA87-47822688C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8A7A3-8824-49D6-857D-9CBCE6FBA412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BC6546-BAFC-AAE5-05D3-65A481481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CB10EC-B2B3-AF27-1D4F-4657113BA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97D8-E40B-4E21-9803-BF2F3DED9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75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D1C838C-A65B-6656-9108-05329EFF27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D908460-3631-58F1-7507-A933310513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FB2AC3-E714-AA8C-02F7-0EC1B8F12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8A7A3-8824-49D6-857D-9CBCE6FBA412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8A9C4C-CEBC-9E56-1E14-70976E8C6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0174ED-F021-E46F-DF66-93F5FBE89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F97D8-E40B-4E21-9803-BF2F3DED9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42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91E04D4-8079-1791-8CE8-82561BA1F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DA8220-52CB-2C96-D247-CE9B787F6D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6AD47F-B4A4-9658-D78A-28D5ECEFC6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8A7A3-8824-49D6-857D-9CBCE6FBA412}" type="datetimeFigureOut">
              <a:rPr lang="fr-FR" smtClean="0"/>
              <a:t>31/08/2025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5C5FC0-19ED-59DB-E066-A5C850F992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745D99-494D-1943-7A4F-CE3B188452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F97D8-E40B-4E21-9803-BF2F3DED9B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9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953608-4B70-6301-0EE5-71B49BE100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312" y="279000"/>
            <a:ext cx="858603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413E833-BD78-9919-8DC6-91DB4E405760}"/>
              </a:ext>
            </a:extLst>
          </p:cNvPr>
          <p:cNvSpPr/>
          <p:nvPr/>
        </p:nvSpPr>
        <p:spPr>
          <a:xfrm>
            <a:off x="2391918" y="607124"/>
            <a:ext cx="555470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Galerie d’Appolon</a:t>
            </a:r>
          </a:p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Musée du Louvre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B10083C-7858-EAEB-1B89-119AE41A6A3E}"/>
              </a:ext>
            </a:extLst>
          </p:cNvPr>
          <p:cNvSpPr txBox="1"/>
          <p:nvPr/>
        </p:nvSpPr>
        <p:spPr>
          <a:xfrm>
            <a:off x="9753600" y="2889504"/>
            <a:ext cx="21579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Cliquez Gauche PPS en Manuelle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376634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ndAc>
          <p:stSnd loop="1">
            <p:snd r:embed="rId2" name="Epic Greek Music - Zeus.wav"/>
          </p:stSnd>
        </p:sndAc>
      </p:transition>
    </mc:Choice>
    <mc:Fallback xmlns="">
      <p:transition spd="slow">
        <p:sndAc>
          <p:stSnd loop="1">
            <p:snd r:embed="rId4" name="Epic Greek Music - Zeu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0077D7-6BA8-567E-CCEC-B7E4FDCFA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263" y="341027"/>
            <a:ext cx="4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0DF946-D337-10E5-4FC5-7D5B3727E864}"/>
              </a:ext>
            </a:extLst>
          </p:cNvPr>
          <p:cNvSpPr txBox="1"/>
          <p:nvPr/>
        </p:nvSpPr>
        <p:spPr>
          <a:xfrm>
            <a:off x="6559296" y="5614516"/>
            <a:ext cx="51766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Entrée de la galerie Appolon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3BD8A07-ADA5-61BD-2F7C-20BF674FFD5B}"/>
              </a:ext>
            </a:extLst>
          </p:cNvPr>
          <p:cNvSpPr txBox="1"/>
          <p:nvPr/>
        </p:nvSpPr>
        <p:spPr>
          <a:xfrm>
            <a:off x="6096000" y="530781"/>
            <a:ext cx="54483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PARIS Ville fabuleuse, riche de son Histoire et ses Trésors cachés comme cette Galerie d’APPOLON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Qui a inspirée la Galerie des Glaces de Versailles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Chef d’œuvre du décor architectural voulu par le jeune futur Louis XIV qui a fait réaliser des travaux de rénovation après un incendie en 1661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Galerie placée sous le thème du Dieu Grec, patron des Arts et, Divinité de la Lumière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Parmi les artistes intervenants : Charles Le Brun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                       Eugène Delacroix</a:t>
            </a:r>
          </a:p>
        </p:txBody>
      </p:sp>
    </p:spTree>
    <p:extLst>
      <p:ext uri="{BB962C8B-B14F-4D97-AF65-F5344CB8AC3E}">
        <p14:creationId xmlns:p14="http://schemas.microsoft.com/office/powerpoint/2010/main" val="156430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D2EE69-E7C4-9343-3411-95E83BCEE6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063" y="639000"/>
            <a:ext cx="7459873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15AB0B6-CC35-0917-AC30-5A81831B5BEA}"/>
              </a:ext>
            </a:extLst>
          </p:cNvPr>
          <p:cNvSpPr txBox="1"/>
          <p:nvPr/>
        </p:nvSpPr>
        <p:spPr>
          <a:xfrm>
            <a:off x="1780847" y="6304608"/>
            <a:ext cx="9825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Sculptures, boiseries sculptées et, ornements recouverts de dorures</a:t>
            </a:r>
          </a:p>
        </p:txBody>
      </p:sp>
    </p:spTree>
    <p:extLst>
      <p:ext uri="{BB962C8B-B14F-4D97-AF65-F5344CB8AC3E}">
        <p14:creationId xmlns:p14="http://schemas.microsoft.com/office/powerpoint/2010/main" val="137871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5072370-5910-6AC5-F632-A38C706419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E0D9D2-1EFD-AF9F-1D35-A5D34ACDED85}"/>
              </a:ext>
            </a:extLst>
          </p:cNvPr>
          <p:cNvSpPr txBox="1"/>
          <p:nvPr/>
        </p:nvSpPr>
        <p:spPr>
          <a:xfrm>
            <a:off x="4902252" y="6148807"/>
            <a:ext cx="3013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les Captifs : Asie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1D0B3AB-BF8B-B090-C836-B0333152B79C}"/>
              </a:ext>
            </a:extLst>
          </p:cNvPr>
          <p:cNvSpPr txBox="1"/>
          <p:nvPr/>
        </p:nvSpPr>
        <p:spPr>
          <a:xfrm>
            <a:off x="4782096" y="428922"/>
            <a:ext cx="3253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Voûte du plafond</a:t>
            </a:r>
          </a:p>
        </p:txBody>
      </p:sp>
    </p:spTree>
    <p:extLst>
      <p:ext uri="{BB962C8B-B14F-4D97-AF65-F5344CB8AC3E}">
        <p14:creationId xmlns:p14="http://schemas.microsoft.com/office/powerpoint/2010/main" val="424486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08C48F-841E-D72D-33E3-026C4FD66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491" y="890587"/>
            <a:ext cx="7620000" cy="50768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76A1B6-4DA6-8D69-91A7-3597A6BA1B5C}"/>
              </a:ext>
            </a:extLst>
          </p:cNvPr>
          <p:cNvSpPr txBox="1"/>
          <p:nvPr/>
        </p:nvSpPr>
        <p:spPr>
          <a:xfrm>
            <a:off x="4739090" y="5967412"/>
            <a:ext cx="3372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les Captifs : Afrique</a:t>
            </a:r>
          </a:p>
        </p:txBody>
      </p:sp>
    </p:spTree>
    <p:extLst>
      <p:ext uri="{BB962C8B-B14F-4D97-AF65-F5344CB8AC3E}">
        <p14:creationId xmlns:p14="http://schemas.microsoft.com/office/powerpoint/2010/main" val="2646897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79492A-FA07-24A8-ADEF-65D89B276A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A63023-9511-9113-31C3-D464D457D64C}"/>
              </a:ext>
            </a:extLst>
          </p:cNvPr>
          <p:cNvSpPr txBox="1"/>
          <p:nvPr/>
        </p:nvSpPr>
        <p:spPr>
          <a:xfrm>
            <a:off x="4450280" y="5967412"/>
            <a:ext cx="3537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les Captifs :  Europe</a:t>
            </a:r>
          </a:p>
        </p:txBody>
      </p:sp>
    </p:spTree>
    <p:extLst>
      <p:ext uri="{BB962C8B-B14F-4D97-AF65-F5344CB8AC3E}">
        <p14:creationId xmlns:p14="http://schemas.microsoft.com/office/powerpoint/2010/main" val="19661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37445ED-96F1-6F6A-C315-44BB755A2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5E8FA5-B202-FCFC-E56D-E3DD769C5640}"/>
              </a:ext>
            </a:extLst>
          </p:cNvPr>
          <p:cNvSpPr txBox="1"/>
          <p:nvPr/>
        </p:nvSpPr>
        <p:spPr>
          <a:xfrm>
            <a:off x="1954148" y="5967412"/>
            <a:ext cx="9372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Les Muses : Melpomène et Thalie   par François Girardon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632F7F9-8518-EDF4-45BD-1A59AE49AA08}"/>
              </a:ext>
            </a:extLst>
          </p:cNvPr>
          <p:cNvSpPr txBox="1"/>
          <p:nvPr/>
        </p:nvSpPr>
        <p:spPr>
          <a:xfrm>
            <a:off x="4622864" y="367367"/>
            <a:ext cx="272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Série de MUSES</a:t>
            </a:r>
          </a:p>
        </p:txBody>
      </p:sp>
    </p:spTree>
    <p:extLst>
      <p:ext uri="{BB962C8B-B14F-4D97-AF65-F5344CB8AC3E}">
        <p14:creationId xmlns:p14="http://schemas.microsoft.com/office/powerpoint/2010/main" val="382239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2B3DDC-CBE7-451D-2E8F-FB01361E2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DC42A9-E03A-7008-615C-401466DCC1CC}"/>
              </a:ext>
            </a:extLst>
          </p:cNvPr>
          <p:cNvSpPr txBox="1"/>
          <p:nvPr/>
        </p:nvSpPr>
        <p:spPr>
          <a:xfrm>
            <a:off x="2452878" y="5917554"/>
            <a:ext cx="8105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Les Muses : Erato et Uranie   par Gaspard Marsy</a:t>
            </a:r>
          </a:p>
        </p:txBody>
      </p:sp>
    </p:spTree>
    <p:extLst>
      <p:ext uri="{BB962C8B-B14F-4D97-AF65-F5344CB8AC3E}">
        <p14:creationId xmlns:p14="http://schemas.microsoft.com/office/powerpoint/2010/main" val="355934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F75B9B-4F06-15AE-81AC-B6F4B8487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6BC212-82C5-C8A9-6E4F-BFD6675DCCCB}"/>
              </a:ext>
            </a:extLst>
          </p:cNvPr>
          <p:cNvSpPr txBox="1"/>
          <p:nvPr/>
        </p:nvSpPr>
        <p:spPr>
          <a:xfrm>
            <a:off x="2286000" y="5967412"/>
            <a:ext cx="8517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les Muses : Euterpe et Clio  par Thomas </a:t>
            </a:r>
            <a:r>
              <a:rPr lang="fr-FR" sz="2800" b="1" i="1" dirty="0" err="1">
                <a:solidFill>
                  <a:srgbClr val="FFFF00"/>
                </a:solidFill>
              </a:rPr>
              <a:t>Regnardin</a:t>
            </a:r>
            <a:endParaRPr lang="fr-FR" sz="2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03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AA4EDF-9A56-982D-8376-4FEBD6617F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03D566-0127-2B34-21F9-7ACF517E9865}"/>
              </a:ext>
            </a:extLst>
          </p:cNvPr>
          <p:cNvSpPr txBox="1"/>
          <p:nvPr/>
        </p:nvSpPr>
        <p:spPr>
          <a:xfrm>
            <a:off x="1918146" y="5967412"/>
            <a:ext cx="8859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les Muses : Terpsichore et Polymnie  par Balthazar Marsy</a:t>
            </a:r>
          </a:p>
        </p:txBody>
      </p:sp>
    </p:spTree>
    <p:extLst>
      <p:ext uri="{BB962C8B-B14F-4D97-AF65-F5344CB8AC3E}">
        <p14:creationId xmlns:p14="http://schemas.microsoft.com/office/powerpoint/2010/main" val="154862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D5EFC8-66A6-357E-4D92-025BC8F815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900220"/>
            <a:ext cx="7620000" cy="50768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C44407-C8F8-C1F1-3789-165212B6322D}"/>
              </a:ext>
            </a:extLst>
          </p:cNvPr>
          <p:cNvSpPr txBox="1"/>
          <p:nvPr/>
        </p:nvSpPr>
        <p:spPr>
          <a:xfrm>
            <a:off x="1139952" y="5977045"/>
            <a:ext cx="1095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les Muses : Hippocrène fleuve de parnasse par François Girardon</a:t>
            </a:r>
          </a:p>
        </p:txBody>
      </p:sp>
    </p:spTree>
    <p:extLst>
      <p:ext uri="{BB962C8B-B14F-4D97-AF65-F5344CB8AC3E}">
        <p14:creationId xmlns:p14="http://schemas.microsoft.com/office/powerpoint/2010/main" val="139680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A69E2B-2D4B-5FB0-2ED2-67F8C48359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765429"/>
            <a:ext cx="7620000" cy="507682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97AE01-266F-F552-91B2-459BDDD09541}"/>
              </a:ext>
            </a:extLst>
          </p:cNvPr>
          <p:cNvSpPr txBox="1"/>
          <p:nvPr/>
        </p:nvSpPr>
        <p:spPr>
          <a:xfrm>
            <a:off x="2619184" y="5863644"/>
            <a:ext cx="84023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Muses : Calliope  par Gaspard Marsy  1663</a:t>
            </a:r>
          </a:p>
        </p:txBody>
      </p:sp>
    </p:spTree>
    <p:extLst>
      <p:ext uri="{BB962C8B-B14F-4D97-AF65-F5344CB8AC3E}">
        <p14:creationId xmlns:p14="http://schemas.microsoft.com/office/powerpoint/2010/main" val="3854601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A5DC4C-2193-0C53-B8A8-3CF653D137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09" y="279000"/>
            <a:ext cx="8586031" cy="6300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51A4AFB-394F-B54F-416B-D0E87A671D71}"/>
              </a:ext>
            </a:extLst>
          </p:cNvPr>
          <p:cNvSpPr txBox="1"/>
          <p:nvPr/>
        </p:nvSpPr>
        <p:spPr>
          <a:xfrm>
            <a:off x="9591675" y="582067"/>
            <a:ext cx="26003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28 portraits de Souverains</a:t>
            </a:r>
          </a:p>
          <a:p>
            <a:endParaRPr lang="fr-FR" sz="2800" b="1" i="1" dirty="0"/>
          </a:p>
          <a:p>
            <a:r>
              <a:rPr lang="fr-FR" sz="2800" b="1" i="1" dirty="0"/>
              <a:t>Collection de faunes</a:t>
            </a:r>
          </a:p>
          <a:p>
            <a:endParaRPr lang="fr-FR" sz="2800" b="1" i="1" dirty="0"/>
          </a:p>
          <a:p>
            <a:r>
              <a:rPr lang="fr-FR" sz="2800" b="1" i="1" dirty="0"/>
              <a:t>Bijoux et Objets d’Art</a:t>
            </a:r>
          </a:p>
          <a:p>
            <a:endParaRPr lang="fr-FR" sz="2800" b="1" i="1" dirty="0"/>
          </a:p>
          <a:p>
            <a:r>
              <a:rPr lang="fr-FR" sz="2800" b="1" i="1" dirty="0"/>
              <a:t>Galerie ouverte au public depuis 2020 après travaux</a:t>
            </a:r>
          </a:p>
        </p:txBody>
      </p:sp>
    </p:spTree>
    <p:extLst>
      <p:ext uri="{BB962C8B-B14F-4D97-AF65-F5344CB8AC3E}">
        <p14:creationId xmlns:p14="http://schemas.microsoft.com/office/powerpoint/2010/main" val="277778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50D37C-015A-02C4-A226-3D60EF89CC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698" y="571500"/>
            <a:ext cx="762000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180179-BACA-EA5D-2A6C-2EEE23E56712}"/>
              </a:ext>
            </a:extLst>
          </p:cNvPr>
          <p:cNvSpPr txBox="1"/>
          <p:nvPr/>
        </p:nvSpPr>
        <p:spPr>
          <a:xfrm>
            <a:off x="9372850" y="2395028"/>
            <a:ext cx="27132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par Eugène Delacroix</a:t>
            </a:r>
          </a:p>
          <a:p>
            <a:endParaRPr lang="fr-FR" sz="2800" b="1" i="1" dirty="0"/>
          </a:p>
          <a:p>
            <a:r>
              <a:rPr lang="fr-FR" sz="2800" b="1" i="1" dirty="0"/>
              <a:t>Appolon terrassant le serpent Python</a:t>
            </a:r>
          </a:p>
        </p:txBody>
      </p:sp>
    </p:spTree>
    <p:extLst>
      <p:ext uri="{BB962C8B-B14F-4D97-AF65-F5344CB8AC3E}">
        <p14:creationId xmlns:p14="http://schemas.microsoft.com/office/powerpoint/2010/main" val="200410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D0264F-1ABA-CB93-2DE5-C0D8C5256A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25" y="297434"/>
            <a:ext cx="8050836" cy="6263131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FFC589-325C-BF20-DA9E-30B4986D076A}"/>
              </a:ext>
            </a:extLst>
          </p:cNvPr>
          <p:cNvSpPr txBox="1"/>
          <p:nvPr/>
        </p:nvSpPr>
        <p:spPr>
          <a:xfrm>
            <a:off x="9344468" y="3978589"/>
            <a:ext cx="25183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Schéma des peintures</a:t>
            </a:r>
          </a:p>
          <a:p>
            <a:r>
              <a:rPr lang="fr-FR" sz="2800" b="1" i="1" dirty="0"/>
              <a:t> du plafond</a:t>
            </a:r>
          </a:p>
        </p:txBody>
      </p:sp>
    </p:spTree>
    <p:extLst>
      <p:ext uri="{BB962C8B-B14F-4D97-AF65-F5344CB8AC3E}">
        <p14:creationId xmlns:p14="http://schemas.microsoft.com/office/powerpoint/2010/main" val="190129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58B0F2-880E-B20F-D293-841B695B5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515" y="279000"/>
            <a:ext cx="945591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130DDE-AA28-1579-6ECC-52B988BC83B7}"/>
              </a:ext>
            </a:extLst>
          </p:cNvPr>
          <p:cNvSpPr txBox="1"/>
          <p:nvPr/>
        </p:nvSpPr>
        <p:spPr>
          <a:xfrm>
            <a:off x="314794" y="3660198"/>
            <a:ext cx="19487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Tapisserie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Partie centrale</a:t>
            </a:r>
          </a:p>
        </p:txBody>
      </p:sp>
    </p:spTree>
    <p:extLst>
      <p:ext uri="{BB962C8B-B14F-4D97-AF65-F5344CB8AC3E}">
        <p14:creationId xmlns:p14="http://schemas.microsoft.com/office/powerpoint/2010/main" val="163077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D68D61-2ED2-419D-7863-CDADB25B56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62" y="323850"/>
            <a:ext cx="9753600" cy="62103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D71AAC-6D1F-A78A-7503-98063646AEE0}"/>
              </a:ext>
            </a:extLst>
          </p:cNvPr>
          <p:cNvSpPr txBox="1"/>
          <p:nvPr/>
        </p:nvSpPr>
        <p:spPr>
          <a:xfrm>
            <a:off x="10286153" y="1144088"/>
            <a:ext cx="172386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 l’Eau ou le Triomphe de Neptune et d’ Amphitrite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1665 par Charles Le Brun</a:t>
            </a:r>
          </a:p>
        </p:txBody>
      </p:sp>
    </p:spTree>
    <p:extLst>
      <p:ext uri="{BB962C8B-B14F-4D97-AF65-F5344CB8AC3E}">
        <p14:creationId xmlns:p14="http://schemas.microsoft.com/office/powerpoint/2010/main" val="153816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082047-E50D-AEE3-8D29-9E4603AD4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919" y="279000"/>
            <a:ext cx="693259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33D49A-E339-58D5-F215-209F0D6679FD}"/>
              </a:ext>
            </a:extLst>
          </p:cNvPr>
          <p:cNvSpPr txBox="1"/>
          <p:nvPr/>
        </p:nvSpPr>
        <p:spPr>
          <a:xfrm>
            <a:off x="868068" y="4039549"/>
            <a:ext cx="31029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 l’Aurore  -  1850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par Charles-Louis Muller</a:t>
            </a:r>
          </a:p>
        </p:txBody>
      </p:sp>
    </p:spTree>
    <p:extLst>
      <p:ext uri="{BB962C8B-B14F-4D97-AF65-F5344CB8AC3E}">
        <p14:creationId xmlns:p14="http://schemas.microsoft.com/office/powerpoint/2010/main" val="222625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A10D7F-6A90-8F88-DF52-140AFDD5CA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960" y="279000"/>
            <a:ext cx="945591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E9D61F-0F4B-3C86-502C-9A3D5C1E4AF9}"/>
              </a:ext>
            </a:extLst>
          </p:cNvPr>
          <p:cNvSpPr txBox="1"/>
          <p:nvPr/>
        </p:nvSpPr>
        <p:spPr>
          <a:xfrm>
            <a:off x="217356" y="2265713"/>
            <a:ext cx="21286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L’été ou Cérès et ses compagnes implorant le soleil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1774 par Louis </a:t>
            </a:r>
            <a:r>
              <a:rPr lang="fr-FR" sz="2800" b="1" i="1" dirty="0" err="1">
                <a:solidFill>
                  <a:schemeClr val="bg1"/>
                </a:solidFill>
              </a:rPr>
              <a:t>Durameau</a:t>
            </a:r>
            <a:endParaRPr lang="fr-FR" sz="28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29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509F20-1EB0-9C34-9511-82E695A703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84" y="279000"/>
            <a:ext cx="945590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26A3DD-32A4-47AB-B328-B448B56858F4}"/>
              </a:ext>
            </a:extLst>
          </p:cNvPr>
          <p:cNvSpPr txBox="1"/>
          <p:nvPr/>
        </p:nvSpPr>
        <p:spPr>
          <a:xfrm>
            <a:off x="9986247" y="2316480"/>
            <a:ext cx="208363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L’Automne ou Triomphe de Bacchus et Ariane par Hugues Taraval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1769</a:t>
            </a:r>
          </a:p>
        </p:txBody>
      </p:sp>
    </p:spTree>
    <p:extLst>
      <p:ext uri="{BB962C8B-B14F-4D97-AF65-F5344CB8AC3E}">
        <p14:creationId xmlns:p14="http://schemas.microsoft.com/office/powerpoint/2010/main" val="245074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C69B2508-F8FE-0D3B-740D-0CEBE3FF86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281" y="279000"/>
            <a:ext cx="8076924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96A5FE7-0E1E-CFF2-FB84-C2FC0909E0CB}"/>
              </a:ext>
            </a:extLst>
          </p:cNvPr>
          <p:cNvSpPr txBox="1"/>
          <p:nvPr/>
        </p:nvSpPr>
        <p:spPr>
          <a:xfrm>
            <a:off x="248136" y="3648456"/>
            <a:ext cx="299803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Castor ou Etoile au matin</a:t>
            </a:r>
          </a:p>
          <a:p>
            <a:r>
              <a:rPr lang="fr-FR" sz="2800" b="1" i="1" dirty="0"/>
              <a:t>Par Antoine Renou 1781</a:t>
            </a:r>
          </a:p>
        </p:txBody>
      </p:sp>
    </p:spTree>
    <p:extLst>
      <p:ext uri="{BB962C8B-B14F-4D97-AF65-F5344CB8AC3E}">
        <p14:creationId xmlns:p14="http://schemas.microsoft.com/office/powerpoint/2010/main" val="26968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663E5A-D74F-4E91-C995-C894C5F24D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97" y="279000"/>
            <a:ext cx="921389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3AE5B5-56C7-5C75-BFAD-A28FAB7CCC5A}"/>
              </a:ext>
            </a:extLst>
          </p:cNvPr>
          <p:cNvSpPr txBox="1"/>
          <p:nvPr/>
        </p:nvSpPr>
        <p:spPr>
          <a:xfrm>
            <a:off x="9863528" y="2274308"/>
            <a:ext cx="23284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L’Hiver ou Eole déchaînant les vents</a:t>
            </a:r>
          </a:p>
          <a:p>
            <a:r>
              <a:rPr lang="fr-FR" sz="2800" b="1" i="1" dirty="0"/>
              <a:t>1775 par Jean-Jacques </a:t>
            </a:r>
            <a:r>
              <a:rPr lang="fr-FR" sz="2800" b="1" i="1" dirty="0" err="1"/>
              <a:t>Lagrénee</a:t>
            </a:r>
            <a:endParaRPr lang="fr-FR" sz="2800" b="1" i="1" dirty="0"/>
          </a:p>
        </p:txBody>
      </p:sp>
    </p:spTree>
    <p:extLst>
      <p:ext uri="{BB962C8B-B14F-4D97-AF65-F5344CB8AC3E}">
        <p14:creationId xmlns:p14="http://schemas.microsoft.com/office/powerpoint/2010/main" val="1480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324543A-726A-9AD8-6756-B198FCD35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066" y="279000"/>
            <a:ext cx="945590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2B4177C-F4D1-BFDF-1D50-B7B809FECA77}"/>
              </a:ext>
            </a:extLst>
          </p:cNvPr>
          <p:cNvSpPr txBox="1"/>
          <p:nvPr/>
        </p:nvSpPr>
        <p:spPr>
          <a:xfrm>
            <a:off x="177218" y="1764842"/>
            <a:ext cx="220355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Le Printemps ou</a:t>
            </a:r>
          </a:p>
          <a:p>
            <a:r>
              <a:rPr lang="fr-FR" sz="2800" b="1" i="1" dirty="0"/>
              <a:t>Zéphyr et Flore couronnant Cybèle</a:t>
            </a:r>
          </a:p>
          <a:p>
            <a:r>
              <a:rPr lang="fr-FR" sz="2800" b="1" i="1" dirty="0"/>
              <a:t>1780 par Antoine Callet</a:t>
            </a:r>
          </a:p>
        </p:txBody>
      </p:sp>
    </p:spTree>
    <p:extLst>
      <p:ext uri="{BB962C8B-B14F-4D97-AF65-F5344CB8AC3E}">
        <p14:creationId xmlns:p14="http://schemas.microsoft.com/office/powerpoint/2010/main" val="216203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44BA48-0567-95C1-D37A-A92CBEEFF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90" y="279000"/>
            <a:ext cx="945591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62ECC7-D97E-F457-DD12-ED6CA2EB656C}"/>
              </a:ext>
            </a:extLst>
          </p:cNvPr>
          <p:cNvSpPr txBox="1"/>
          <p:nvPr/>
        </p:nvSpPr>
        <p:spPr>
          <a:xfrm>
            <a:off x="9928108" y="3592643"/>
            <a:ext cx="22638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Le soir ou Morphée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par Charles Le Brun</a:t>
            </a:r>
          </a:p>
        </p:txBody>
      </p:sp>
    </p:spTree>
    <p:extLst>
      <p:ext uri="{BB962C8B-B14F-4D97-AF65-F5344CB8AC3E}">
        <p14:creationId xmlns:p14="http://schemas.microsoft.com/office/powerpoint/2010/main" val="68198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6859E7-8C4E-90A3-3713-B424557DEA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284" y="279000"/>
            <a:ext cx="945590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D2C5D0-68BB-2A46-D5B8-8A220858B134}"/>
              </a:ext>
            </a:extLst>
          </p:cNvPr>
          <p:cNvSpPr txBox="1"/>
          <p:nvPr/>
        </p:nvSpPr>
        <p:spPr>
          <a:xfrm>
            <a:off x="377220" y="3540877"/>
            <a:ext cx="20236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La Nuit ou Diane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Charles le Brun</a:t>
            </a:r>
          </a:p>
        </p:txBody>
      </p:sp>
    </p:spTree>
    <p:extLst>
      <p:ext uri="{BB962C8B-B14F-4D97-AF65-F5344CB8AC3E}">
        <p14:creationId xmlns:p14="http://schemas.microsoft.com/office/powerpoint/2010/main" val="38770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A70F3BA-1D54-44A6-82C6-C041834145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85" y="279000"/>
            <a:ext cx="945590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877C32-DA7F-BA5B-DEF8-D75157C9750B}"/>
              </a:ext>
            </a:extLst>
          </p:cNvPr>
          <p:cNvSpPr txBox="1"/>
          <p:nvPr/>
        </p:nvSpPr>
        <p:spPr>
          <a:xfrm>
            <a:off x="9983449" y="3429000"/>
            <a:ext cx="22085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Triomphe de Cybèle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par Joseph Guichard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1850</a:t>
            </a:r>
          </a:p>
        </p:txBody>
      </p:sp>
    </p:spTree>
    <p:extLst>
      <p:ext uri="{BB962C8B-B14F-4D97-AF65-F5344CB8AC3E}">
        <p14:creationId xmlns:p14="http://schemas.microsoft.com/office/powerpoint/2010/main" val="36425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4A43DF3-6036-8B83-0994-182A566DB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442" y="279000"/>
            <a:ext cx="4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01A9B61-CDE8-29A1-DEC0-78D43A773E46}"/>
              </a:ext>
            </a:extLst>
          </p:cNvPr>
          <p:cNvSpPr txBox="1"/>
          <p:nvPr/>
        </p:nvSpPr>
        <p:spPr>
          <a:xfrm>
            <a:off x="7250442" y="4037551"/>
            <a:ext cx="4167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Portrait de Charles Le Brun</a:t>
            </a:r>
          </a:p>
        </p:txBody>
      </p:sp>
    </p:spTree>
    <p:extLst>
      <p:ext uri="{BB962C8B-B14F-4D97-AF65-F5344CB8AC3E}">
        <p14:creationId xmlns:p14="http://schemas.microsoft.com/office/powerpoint/2010/main" val="4059454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C478368-258D-FD92-B536-0395B9D05EEB}"/>
              </a:ext>
            </a:extLst>
          </p:cNvPr>
          <p:cNvSpPr txBox="1"/>
          <p:nvPr/>
        </p:nvSpPr>
        <p:spPr>
          <a:xfrm>
            <a:off x="1828800" y="1164854"/>
            <a:ext cx="10960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Galerie Chef D’œuvre Parisien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586973D-63D5-A755-C2A9-3BD7CB49CA8D}"/>
              </a:ext>
            </a:extLst>
          </p:cNvPr>
          <p:cNvSpPr txBox="1"/>
          <p:nvPr/>
        </p:nvSpPr>
        <p:spPr>
          <a:xfrm>
            <a:off x="3681984" y="2687300"/>
            <a:ext cx="8132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La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EF7BC70-86F9-4757-BE94-9F266EEBC5D1}"/>
              </a:ext>
            </a:extLst>
          </p:cNvPr>
          <p:cNvSpPr txBox="1"/>
          <p:nvPr/>
        </p:nvSpPr>
        <p:spPr>
          <a:xfrm>
            <a:off x="3962400" y="3948136"/>
            <a:ext cx="7961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Internet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1F7A797-D4C5-10F7-D64C-A484AA0CD1B2}"/>
              </a:ext>
            </a:extLst>
          </p:cNvPr>
          <p:cNvSpPr txBox="1"/>
          <p:nvPr/>
        </p:nvSpPr>
        <p:spPr>
          <a:xfrm>
            <a:off x="5492496" y="5232838"/>
            <a:ext cx="4511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5D0C68E-CB44-49B6-C7DB-D4159E2DF900}"/>
              </a:ext>
            </a:extLst>
          </p:cNvPr>
          <p:cNvSpPr/>
          <p:nvPr/>
        </p:nvSpPr>
        <p:spPr>
          <a:xfrm>
            <a:off x="7748016" y="5629476"/>
            <a:ext cx="3096768" cy="110194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F81EAC47-F614-2303-1C52-F70BF2613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8830" y="5823259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4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352</Words>
  <Application>Microsoft Office PowerPoint</Application>
  <PresentationFormat>Grand écran</PresentationFormat>
  <Paragraphs>68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11</cp:revision>
  <dcterms:created xsi:type="dcterms:W3CDTF">2025-08-30T14:39:20Z</dcterms:created>
  <dcterms:modified xsi:type="dcterms:W3CDTF">2025-08-31T06:38:33Z</dcterms:modified>
</cp:coreProperties>
</file>