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51" r:id="rId2"/>
    <p:sldId id="282" r:id="rId3"/>
    <p:sldId id="359" r:id="rId4"/>
    <p:sldId id="256" r:id="rId5"/>
    <p:sldId id="332" r:id="rId6"/>
    <p:sldId id="333" r:id="rId7"/>
    <p:sldId id="334" r:id="rId8"/>
    <p:sldId id="337" r:id="rId9"/>
    <p:sldId id="338" r:id="rId10"/>
    <p:sldId id="339" r:id="rId11"/>
    <p:sldId id="341" r:id="rId12"/>
    <p:sldId id="342" r:id="rId13"/>
    <p:sldId id="343" r:id="rId14"/>
    <p:sldId id="344" r:id="rId15"/>
    <p:sldId id="345" r:id="rId16"/>
    <p:sldId id="346" r:id="rId17"/>
    <p:sldId id="280" r:id="rId18"/>
    <p:sldId id="347" r:id="rId19"/>
    <p:sldId id="353" r:id="rId20"/>
    <p:sldId id="352" r:id="rId21"/>
    <p:sldId id="348" r:id="rId22"/>
    <p:sldId id="357" r:id="rId23"/>
    <p:sldId id="349" r:id="rId24"/>
    <p:sldId id="257" r:id="rId25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BVus1VdrqNL9+m0/0y1TQ==" hashData="WzY4SU4e4x8sRIWe4SBQLx6eQnXXNIQbKpwwk+CfpSbAtH2nLAzmQv17U8hYb4lOIVHM1l0fLeGrylIcIA3B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86375" autoAdjust="0"/>
  </p:normalViewPr>
  <p:slideViewPr>
    <p:cSldViewPr snapToObjects="1">
      <p:cViewPr varScale="1">
        <p:scale>
          <a:sx n="61" d="100"/>
          <a:sy n="61" d="100"/>
        </p:scale>
        <p:origin x="27" y="609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ger Constant" userId="00544111a20c9f04" providerId="LiveId" clId="{95D814CC-BAAB-4928-9E3A-3714DB278570}"/>
    <pc:docChg chg="modSld">
      <pc:chgData name="Roger Constant" userId="00544111a20c9f04" providerId="LiveId" clId="{95D814CC-BAAB-4928-9E3A-3714DB278570}" dt="2025-08-28T05:16:22.432" v="0"/>
      <pc:docMkLst>
        <pc:docMk/>
      </pc:docMkLst>
      <pc:sldChg chg="modTransition">
        <pc:chgData name="Roger Constant" userId="00544111a20c9f04" providerId="LiveId" clId="{95D814CC-BAAB-4928-9E3A-3714DB278570}" dt="2025-08-28T05:16:22.432" v="0"/>
        <pc:sldMkLst>
          <pc:docMk/>
          <pc:sldMk cId="0" sldId="35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48716537-FDBE-456F-8EF9-7FCFB2D06D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2FA7AFA-BA09-4948-8A9B-1B886D5B40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7D1E0-FAB0-4C03-9E7B-39F17AC1F912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20C24BD5-88D6-4D67-9A70-464B50D0028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E2ACCBAB-BAE6-4E52-955E-53DD746169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1D8CA0-18E7-4187-BA24-8AAC97EB25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35433C-154D-49BE-A2DA-F7D8EA8609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2AC396-CC4F-4FC1-BAA5-0AC3AFD7DB0C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5CB0453-10E0-4B38-836F-3576CEECDA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0F652C-42FC-4DA2-AE51-9437F24BC88E}" type="slidenum">
              <a:rPr lang="fr-FR" altLang="fr-FR"/>
              <a:pPr eaLnBrk="1" hangingPunct="1"/>
              <a:t>24</a:t>
            </a:fld>
            <a:endParaRPr lang="fr-FR" altLang="fr-FR"/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B8190B7B-6A54-412A-B823-3B05ED9C87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E532DB67-E8D5-4291-9CFE-F0E9EB6A0A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4376A6F8-58C1-467A-B791-5DF9E470FD54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D930065-E14F-4E41-9D10-DB3C0B8876CD}" type="slidenum">
              <a:rPr lang="fr-FR" altLang="fr-FR" sz="1200">
                <a:latin typeface="Calibri" panose="020F0502020204030204" pitchFamily="34" charset="0"/>
              </a:rPr>
              <a:pPr algn="r" eaLnBrk="1" hangingPunct="1"/>
              <a:t>24</a:t>
            </a:fld>
            <a:endParaRPr lang="fr-FR" altLang="fr-FR" sz="120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6DA76D-9155-4B33-9DF7-6605E5B85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5EB60-954F-491F-9611-C8F4CEEB0F7B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F8C0CD-5C71-4334-B688-A3A6246EE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B215FA-7161-4668-8B68-5BB52776B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EC2E6-3F21-4F1F-BC2C-8C3454898CC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6093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78BE6-3A75-466B-9637-2C558FEF4A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5699-068D-483F-BFF0-1C94DD0C1260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D3B6AB-B3EA-4CDA-9307-441526E24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CA4B44-027C-4170-82D6-95E03F4F3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A6B27C-401E-4BFB-86CE-2D31BB5BF86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6220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70BA-6A99-4B02-BCF8-F9F4165A8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703B6-6211-4ACC-81BB-606CB6269702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F0DAFB-FBAE-41F7-A0D3-7E102756E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6FF1BD-A3D8-4972-90D3-8F37383E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7BCBFD-40DF-405D-8552-5F26674477F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7059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85979C9-3B7F-445F-A69D-CE657AA1F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8A9C2-6FF7-4CF1-80CE-DDC327CD2057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DFA56ED-3436-4DC4-A583-CCE7A32E0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660E6C6-E320-4919-8A45-0E4171EF2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E706E-E0D1-4A94-9A96-E0EDB1CAEA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24188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5BB83A-A3D0-4840-95ED-DA655CDF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F9088-21E5-4C1E-95E9-69EE65CE7B55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BE16FC1C-1763-4760-AF25-DE4533D6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A82EA6E-1994-4E79-8888-BF03CB98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10E4C-4988-4A47-864D-48D825FD358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2796518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9C113DD4-D192-43F4-9A51-7796460C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4ED26-F6C8-4673-97E4-C4B9A09EF78B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149D63E-AD79-4CD5-922B-6F17ADECC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44206F6-4A6C-4FE8-BA4D-D87D70D3F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D2586-C2E9-4575-9A5E-16F6CB9F653B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80461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54CD3A-9290-457E-87F8-2AA13DB36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F8E3-C688-4CAC-8ACB-BED23E823A95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B2A51441-9B19-49B4-8ABE-0F0F6BCDF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9431F423-9A51-4259-AEAE-4BFF999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8B7F-63E6-48F8-BD30-045C508AB4E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54155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C928201-7118-4905-80D9-12CCD1925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5674C-31F6-43C9-8C67-D14AF50C01C1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A95ACC8-9AA6-4660-8E15-03197494E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4E730751-4514-49F4-A961-F2EF3AE6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D94FA-C05E-4138-824E-A5FE0741EBF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91431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7DFB368-BA8D-428E-92EE-BD1CC105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23387-39FB-4AE1-BCFF-BAD56B188772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035CE2D-A143-46A8-9F7C-DE5DF346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2B96338-B86E-4B6D-A157-CA04DEFA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53C4A-5FC3-4813-8301-461C77F2C02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788793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4F73E-DF63-45CB-B239-4B24D0CE0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22D7B-97A6-47AF-B1DD-CD6114970D99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FFBE7A-3741-41ED-A940-212C1B28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D9CB1-B1AD-46F4-933E-08576A2A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5CDD1-D0F8-46AA-AAF1-B465316A9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0788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74B4F3-105D-4B25-80B9-2A060DE8E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0E22D-8F1D-4AD3-8EE5-EBA3E10B0171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5C214-C2BD-4728-A416-ED312409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BD2AB3-AFB1-4C60-88AB-5CF7708A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D2A57A-5F45-495E-8427-24028A10E72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83264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37286BA-C887-4F95-8898-231EE0E7F2F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8DFAEA12-3F83-431F-B7D9-18407A9C794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1DFAE-972F-4312-9935-CE997389C9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820ED2-ECF0-474C-81D5-81549B29E171}" type="datetimeFigureOut">
              <a:rPr lang="fr-CH"/>
              <a:pPr>
                <a:defRPr/>
              </a:pPr>
              <a:t>28.08.2025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AFB17-E291-4A72-B341-521ACE2DCA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DED2F1-6077-45CB-8D0A-F1F821E866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A84D959-82A3-4AD5-B7C7-579462EF8564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8A3911DA-2535-4D24-AFAB-6C4F86FCE9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68C1BD15-1DF5-4A17-BDEA-433DFFB0F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A208FBF1-C2C8-48CD-B1F0-08EE1B7328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000">
        <p:sndAc>
          <p:stSnd loop="1">
            <p:snd r:embed="rId2" name="Mr. Acker Bilk-Autumn Leaves.wav"/>
          </p:stSnd>
        </p:sndAc>
      </p:transition>
    </mc:Choice>
    <mc:Fallback>
      <p:transition advClick="0" advTm="3000">
        <p:sndAc>
          <p:stSnd loop="1">
            <p:snd r:embed="rId2" name="Mr. Acker Bilk-Autumn Lea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64562" y="1393020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524000" y="3160715"/>
            <a:ext cx="914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524000" y="4554538"/>
            <a:ext cx="9144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47055AE2-D39A-4C96-8D98-CEF37803C6BE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28 août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C1490D8C-DE77-40D4-B121-CA470B40A094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07:16:16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hevreuils 03">
            <a:hlinkClick r:id="" action="ppaction://media"/>
            <a:extLst>
              <a:ext uri="{FF2B5EF4-FFF2-40B4-BE49-F238E27FC236}">
                <a16:creationId xmlns:a16="http://schemas.microsoft.com/office/drawing/2014/main" id="{AF2FD7EE-3C7C-4767-90B5-C097426F301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96688" y="-171400"/>
            <a:ext cx="12462239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76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arbre, herbe&#10;&#10;Description générée automatiquement">
            <a:extLst>
              <a:ext uri="{FF2B5EF4-FFF2-40B4-BE49-F238E27FC236}">
                <a16:creationId xmlns:a16="http://schemas.microsoft.com/office/drawing/2014/main" id="{8647E2DB-6D45-42BF-939C-91DEDC45E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extérieur, maison&#10;&#10;Description générée automatiquement">
            <a:extLst>
              <a:ext uri="{FF2B5EF4-FFF2-40B4-BE49-F238E27FC236}">
                <a16:creationId xmlns:a16="http://schemas.microsoft.com/office/drawing/2014/main" id="{867E5150-4887-4EBF-8078-CBD598B00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pluie, rue&#10;&#10;Description générée automatiquement">
            <a:extLst>
              <a:ext uri="{FF2B5EF4-FFF2-40B4-BE49-F238E27FC236}">
                <a16:creationId xmlns:a16="http://schemas.microsoft.com/office/drawing/2014/main" id="{D1DB0324-7F94-4239-B72D-97BE4EDB9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50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forêt, banc&#10;&#10;Description générée automatiquement">
            <a:extLst>
              <a:ext uri="{FF2B5EF4-FFF2-40B4-BE49-F238E27FC236}">
                <a16:creationId xmlns:a16="http://schemas.microsoft.com/office/drawing/2014/main" id="{0195565A-077C-4F97-8066-D6309C1D37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ante, arbre, extérieur&#10;&#10;Description générée automatiquement">
            <a:extLst>
              <a:ext uri="{FF2B5EF4-FFF2-40B4-BE49-F238E27FC236}">
                <a16:creationId xmlns:a16="http://schemas.microsoft.com/office/drawing/2014/main" id="{30A25AAA-068F-476B-A79D-DD0AC45B5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forêt, herbe&#10;&#10;Description générée automatiquement">
            <a:extLst>
              <a:ext uri="{FF2B5EF4-FFF2-40B4-BE49-F238E27FC236}">
                <a16:creationId xmlns:a16="http://schemas.microsoft.com/office/drawing/2014/main" id="{538F03DF-387E-4AC3-B3F6-0DD2DE04B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personne, habits&#10;&#10;Description générée automatiquement">
            <a:extLst>
              <a:ext uri="{FF2B5EF4-FFF2-40B4-BE49-F238E27FC236}">
                <a16:creationId xmlns:a16="http://schemas.microsoft.com/office/drawing/2014/main" id="{E5E0352B-87C4-4244-8310-68CD424B4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eau, herbe&#10;&#10;Description générée automatiquement">
            <a:extLst>
              <a:ext uri="{FF2B5EF4-FFF2-40B4-BE49-F238E27FC236}">
                <a16:creationId xmlns:a16="http://schemas.microsoft.com/office/drawing/2014/main" id="{7E007544-2C60-4F14-B77B-9E9C625D4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">
        <p15:prstTrans prst="curtains"/>
      </p:transition>
    </mc:Choice>
    <mc:Fallback xmlns="">
      <p:transition spd="slow" advClick="0" advTm="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herbe, rivière&#10;&#10;Description générée automatiquement">
            <a:extLst>
              <a:ext uri="{FF2B5EF4-FFF2-40B4-BE49-F238E27FC236}">
                <a16:creationId xmlns:a16="http://schemas.microsoft.com/office/drawing/2014/main" id="{BBE4B5D6-31EF-4578-894F-A27BB9C68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3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étang, arbre, rivière&#10;&#10;Description générée automatiquement">
            <a:extLst>
              <a:ext uri="{FF2B5EF4-FFF2-40B4-BE49-F238E27FC236}">
                <a16:creationId xmlns:a16="http://schemas.microsoft.com/office/drawing/2014/main" id="{18A014EB-0ED6-448F-B8E1-FE5E5161B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euplier&#10;&#10;Description générée automatiquement">
            <a:extLst>
              <a:ext uri="{FF2B5EF4-FFF2-40B4-BE49-F238E27FC236}">
                <a16:creationId xmlns:a16="http://schemas.microsoft.com/office/drawing/2014/main" id="{C77AA5BB-AC37-4018-8EB8-7DC11C0A4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etit, assis, rongeur&#10;&#10;Description générée automatiquement">
            <a:extLst>
              <a:ext uri="{FF2B5EF4-FFF2-40B4-BE49-F238E27FC236}">
                <a16:creationId xmlns:a16="http://schemas.microsoft.com/office/drawing/2014/main" id="{6BADA007-A103-416B-9B99-4AE09C9EE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65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hamp, debout&#10;&#10;Description générée automatiquement">
            <a:extLst>
              <a:ext uri="{FF2B5EF4-FFF2-40B4-BE49-F238E27FC236}">
                <a16:creationId xmlns:a16="http://schemas.microsoft.com/office/drawing/2014/main" id="{43F29322-E23E-47D6-B253-D07FBD498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">
        <p15:prstTrans prst="curtains"/>
      </p:transition>
    </mc:Choice>
    <mc:Fallback xmlns="">
      <p:transition spd="slow" advClick="0" advTm="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herbe, crépuscule, eau&#10;&#10;Description générée automatiquement">
            <a:extLst>
              <a:ext uri="{FF2B5EF4-FFF2-40B4-BE49-F238E27FC236}">
                <a16:creationId xmlns:a16="http://schemas.microsoft.com/office/drawing/2014/main" id="{F57D2C3D-F74E-4698-832A-01A0B5A2D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nature, rivière&#10;&#10;Description générée automatiquement">
            <a:extLst>
              <a:ext uri="{FF2B5EF4-FFF2-40B4-BE49-F238E27FC236}">
                <a16:creationId xmlns:a16="http://schemas.microsoft.com/office/drawing/2014/main" id="{5D8EB1D8-D2E2-455B-B4C8-4CEBDB7F4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7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banc, parc&#10;&#10;Description générée automatiquement">
            <a:extLst>
              <a:ext uri="{FF2B5EF4-FFF2-40B4-BE49-F238E27FC236}">
                <a16:creationId xmlns:a16="http://schemas.microsoft.com/office/drawing/2014/main" id="{F330D96A-197B-4009-A0A1-17CB9D3B3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70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lac, nature&#10;&#10;Description générée automatiquement">
            <a:extLst>
              <a:ext uri="{FF2B5EF4-FFF2-40B4-BE49-F238E27FC236}">
                <a16:creationId xmlns:a16="http://schemas.microsoft.com/office/drawing/2014/main" id="{15C72F66-625C-4863-A22F-540359AD5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65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">
        <p15:prstTrans prst="curtains"/>
      </p:transition>
    </mc:Choice>
    <mc:Fallback xmlns="">
      <p:transition spd="slow" advClick="0" advTm="1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montagne, lac&#10;&#10;Description générée automatiquement">
            <a:extLst>
              <a:ext uri="{FF2B5EF4-FFF2-40B4-BE49-F238E27FC236}">
                <a16:creationId xmlns:a16="http://schemas.microsoft.com/office/drawing/2014/main" id="{3C49AF77-2E40-4744-A2C6-200BC4E41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nte, arbre, forêt&#10;&#10;Description générée automatiquement">
            <a:extLst>
              <a:ext uri="{FF2B5EF4-FFF2-40B4-BE49-F238E27FC236}">
                <a16:creationId xmlns:a16="http://schemas.microsoft.com/office/drawing/2014/main" id="{3C7247AC-D794-4823-87E0-A2FC640FA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98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7" descr="ScreenShot102">
            <a:extLst>
              <a:ext uri="{FF2B5EF4-FFF2-40B4-BE49-F238E27FC236}">
                <a16:creationId xmlns:a16="http://schemas.microsoft.com/office/drawing/2014/main" id="{1193F6CF-CC88-45E6-8707-E4C31C0C7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926" y="-520430"/>
            <a:ext cx="13212614" cy="7378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 descr="ligneetoile">
            <a:extLst>
              <a:ext uri="{FF2B5EF4-FFF2-40B4-BE49-F238E27FC236}">
                <a16:creationId xmlns:a16="http://schemas.microsoft.com/office/drawing/2014/main" id="{4EC66CED-F869-4F37-A141-CD0EF0F12A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5157788"/>
            <a:ext cx="4902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14">
            <a:extLst>
              <a:ext uri="{FF2B5EF4-FFF2-40B4-BE49-F238E27FC236}">
                <a16:creationId xmlns:a16="http://schemas.microsoft.com/office/drawing/2014/main" id="{A2297E98-1E87-4AEE-879D-B7F7F5E01479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sp>
        <p:nvSpPr>
          <p:cNvPr id="3078" name="Rectangle 16">
            <a:extLst>
              <a:ext uri="{FF2B5EF4-FFF2-40B4-BE49-F238E27FC236}">
                <a16:creationId xmlns:a16="http://schemas.microsoft.com/office/drawing/2014/main" id="{B1EB0051-8144-404B-98E2-E753BB3FE6FA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8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0239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239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altLang="fr-FR" sz="2000">
              <a:latin typeface="Calibri" panose="020F0502020204030204" pitchFamily="34" charset="0"/>
            </a:endParaRPr>
          </a:p>
        </p:txBody>
      </p:sp>
      <p:pic>
        <p:nvPicPr>
          <p:cNvPr id="3079" name="Image 9" descr="BanHautpageindex.jpg">
            <a:hlinkClick r:id="rId5"/>
            <a:extLst>
              <a:ext uri="{FF2B5EF4-FFF2-40B4-BE49-F238E27FC236}">
                <a16:creationId xmlns:a16="http://schemas.microsoft.com/office/drawing/2014/main" id="{38C79CB9-C2F8-4940-AC4C-C48BDDD1B27F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4" y="3959226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CDF06102-9BF3-40D8-AD80-5A8F30182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4900" y="4506914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ADB3AC78-72E3-4D98-AB01-765CAC565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116639"/>
            <a:ext cx="9144000" cy="44186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E8546B98-E75E-4E16-BD65-68B7C5C39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82563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2155340-FFBC-424A-AE48-04F985AA26FC}"/>
              </a:ext>
            </a:extLst>
          </p:cNvPr>
          <p:cNvSpPr txBox="1"/>
          <p:nvPr/>
        </p:nvSpPr>
        <p:spPr>
          <a:xfrm>
            <a:off x="4833939" y="728664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imène Badi I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Automne 16.9</Template>
  <TotalTime>4</TotalTime>
  <Words>43</Words>
  <Application>Microsoft Office PowerPoint</Application>
  <PresentationFormat>Grand écran</PresentationFormat>
  <Paragraphs>11</Paragraphs>
  <Slides>24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Chimène Badi II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4</cp:revision>
  <dcterms:created xsi:type="dcterms:W3CDTF">2020-10-11T11:39:34Z</dcterms:created>
  <dcterms:modified xsi:type="dcterms:W3CDTF">2025-08-28T05:16:35Z</dcterms:modified>
  <cp:contentStatus/>
</cp:coreProperties>
</file>