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79" r:id="rId2"/>
    <p:sldId id="301" r:id="rId3"/>
    <p:sldId id="294" r:id="rId4"/>
    <p:sldId id="296" r:id="rId5"/>
    <p:sldId id="297" r:id="rId6"/>
    <p:sldId id="298" r:id="rId7"/>
    <p:sldId id="299" r:id="rId8"/>
  </p:sldIdLst>
  <p:sldSz cx="9720263" cy="3600450"/>
  <p:notesSz cx="6858000" cy="9144000"/>
  <p:embeddedFontLst>
    <p:embeddedFont>
      <p:font typeface="Algerian" panose="04020705040A02060702" pitchFamily="82" charset="0"/>
      <p:regular r:id="rId10"/>
    </p:embeddedFont>
    <p:embeddedFont>
      <p:font typeface="Andy" panose="020B0604020202020204" charset="0"/>
      <p:regular r:id="rId11"/>
      <p:bold r:id="rId12"/>
    </p:embeddedFont>
    <p:embeddedFont>
      <p:font typeface="Comic Sans MS" panose="030F0702030302020204" pitchFamily="66" charset="0"/>
      <p:regular r:id="rId13"/>
      <p:bold r:id="rId14"/>
      <p:italic r:id="rId15"/>
      <p:boldItalic r:id="rId16"/>
    </p:embeddedFont>
    <p:embeddedFont>
      <p:font typeface="Luftwaffe" panose="020B0604020202020204"/>
      <p:regular r:id="rId17"/>
    </p:embeddedFont>
    <p:embeddedFont>
      <p:font typeface="Monotype Corsiva" panose="03010101010201010101" pitchFamily="66" charset="0"/>
      <p:italic r:id="rId18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3805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7610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14160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52214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1902674" algn="l" defTabSz="76107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283209" algn="l" defTabSz="76107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2663744" algn="l" defTabSz="76107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044278" algn="l" defTabSz="76107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ZCPVO+5v4o/s1OHHL80FTg==" hashData="d3TlqWT1NYmejmSyy7vs7/c+7p80YH74SbOOsCnBXcIER348bPhipJ1qaw0ytJbI9/8onJi8RE01a8lvOLh5yQ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0D06"/>
    <a:srgbClr val="291B0D"/>
    <a:srgbClr val="9A7500"/>
    <a:srgbClr val="DAA600"/>
    <a:srgbClr val="6B4723"/>
    <a:srgbClr val="9292DA"/>
    <a:srgbClr val="006FEA"/>
    <a:srgbClr val="0066FF"/>
    <a:srgbClr val="003300"/>
    <a:srgbClr val="454C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344" y="52"/>
      </p:cViewPr>
      <p:guideLst>
        <p:guide orient="horz" pos="1134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-1198563" y="685800"/>
            <a:ext cx="9255126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/>
              <a:t>Cliquez pour modifier les styles du texte du masque</a:t>
            </a:r>
          </a:p>
          <a:p>
            <a:pPr lvl="1"/>
            <a:r>
              <a:rPr lang="fr-CA" noProof="0"/>
              <a:t>Deuxième niveau</a:t>
            </a:r>
          </a:p>
          <a:p>
            <a:pPr lvl="2"/>
            <a:r>
              <a:rPr lang="fr-CA" noProof="0"/>
              <a:t>Troisième niveau</a:t>
            </a:r>
          </a:p>
          <a:p>
            <a:pPr lvl="3"/>
            <a:r>
              <a:rPr lang="fr-CA" noProof="0"/>
              <a:t>Quatrième niveau</a:t>
            </a:r>
          </a:p>
          <a:p>
            <a:pPr lvl="4"/>
            <a:r>
              <a:rPr lang="fr-CA" noProof="0"/>
              <a:t>Cinquième niveau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EDE47CF-4221-42B3-AE67-9AB2B893DAFF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721861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99" kern="1200">
        <a:solidFill>
          <a:schemeClr val="tx1"/>
        </a:solidFill>
        <a:latin typeface="Arial" charset="0"/>
        <a:ea typeface="+mn-ea"/>
        <a:cs typeface="Arial" charset="0"/>
      </a:defRPr>
    </a:lvl1pPr>
    <a:lvl2pPr marL="380535" algn="l" rtl="0" eaLnBrk="0" fontAlgn="base" hangingPunct="0">
      <a:spcBef>
        <a:spcPct val="30000"/>
      </a:spcBef>
      <a:spcAft>
        <a:spcPct val="0"/>
      </a:spcAft>
      <a:defRPr sz="999" kern="1200">
        <a:solidFill>
          <a:schemeClr val="tx1"/>
        </a:solidFill>
        <a:latin typeface="Arial" charset="0"/>
        <a:ea typeface="+mn-ea"/>
        <a:cs typeface="Arial" charset="0"/>
      </a:defRPr>
    </a:lvl2pPr>
    <a:lvl3pPr marL="761070" algn="l" rtl="0" eaLnBrk="0" fontAlgn="base" hangingPunct="0">
      <a:spcBef>
        <a:spcPct val="30000"/>
      </a:spcBef>
      <a:spcAft>
        <a:spcPct val="0"/>
      </a:spcAft>
      <a:defRPr sz="999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41605" algn="l" rtl="0" eaLnBrk="0" fontAlgn="base" hangingPunct="0">
      <a:spcBef>
        <a:spcPct val="30000"/>
      </a:spcBef>
      <a:spcAft>
        <a:spcPct val="0"/>
      </a:spcAft>
      <a:defRPr sz="999" kern="1200">
        <a:solidFill>
          <a:schemeClr val="tx1"/>
        </a:solidFill>
        <a:latin typeface="Arial" charset="0"/>
        <a:ea typeface="+mn-ea"/>
        <a:cs typeface="Arial" charset="0"/>
      </a:defRPr>
    </a:lvl4pPr>
    <a:lvl5pPr marL="1522140" algn="l" rtl="0" eaLnBrk="0" fontAlgn="base" hangingPunct="0">
      <a:spcBef>
        <a:spcPct val="30000"/>
      </a:spcBef>
      <a:spcAft>
        <a:spcPct val="0"/>
      </a:spcAft>
      <a:defRPr sz="999" kern="1200">
        <a:solidFill>
          <a:schemeClr val="tx1"/>
        </a:solidFill>
        <a:latin typeface="Arial" charset="0"/>
        <a:ea typeface="+mn-ea"/>
        <a:cs typeface="Arial" charset="0"/>
      </a:defRPr>
    </a:lvl5pPr>
    <a:lvl6pPr marL="1902674" algn="l" defTabSz="761070" rtl="0" eaLnBrk="1" latinLnBrk="0" hangingPunct="1">
      <a:defRPr sz="999" kern="1200">
        <a:solidFill>
          <a:schemeClr val="tx1"/>
        </a:solidFill>
        <a:latin typeface="+mn-lt"/>
        <a:ea typeface="+mn-ea"/>
        <a:cs typeface="+mn-cs"/>
      </a:defRPr>
    </a:lvl6pPr>
    <a:lvl7pPr marL="2283209" algn="l" defTabSz="761070" rtl="0" eaLnBrk="1" latinLnBrk="0" hangingPunct="1">
      <a:defRPr sz="999" kern="1200">
        <a:solidFill>
          <a:schemeClr val="tx1"/>
        </a:solidFill>
        <a:latin typeface="+mn-lt"/>
        <a:ea typeface="+mn-ea"/>
        <a:cs typeface="+mn-cs"/>
      </a:defRPr>
    </a:lvl7pPr>
    <a:lvl8pPr marL="2663744" algn="l" defTabSz="761070" rtl="0" eaLnBrk="1" latinLnBrk="0" hangingPunct="1">
      <a:defRPr sz="999" kern="1200">
        <a:solidFill>
          <a:schemeClr val="tx1"/>
        </a:solidFill>
        <a:latin typeface="+mn-lt"/>
        <a:ea typeface="+mn-ea"/>
        <a:cs typeface="+mn-cs"/>
      </a:defRPr>
    </a:lvl8pPr>
    <a:lvl9pPr marL="3044278" algn="l" defTabSz="761070" rtl="0" eaLnBrk="1" latinLnBrk="0" hangingPunct="1">
      <a:defRPr sz="9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3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6"/>
            <a:ext cx="6804184" cy="920115"/>
          </a:xfrm>
        </p:spPr>
        <p:txBody>
          <a:bodyPr/>
          <a:lstStyle>
            <a:lvl1pPr marL="0" indent="0" algn="ctr">
              <a:buNone/>
              <a:defRPr/>
            </a:lvl1pPr>
            <a:lvl2pPr marL="163110" indent="0" algn="ctr">
              <a:buNone/>
              <a:defRPr/>
            </a:lvl2pPr>
            <a:lvl3pPr marL="326220" indent="0" algn="ctr">
              <a:buNone/>
              <a:defRPr/>
            </a:lvl3pPr>
            <a:lvl4pPr marL="489330" indent="0" algn="ctr">
              <a:buNone/>
              <a:defRPr/>
            </a:lvl4pPr>
            <a:lvl5pPr marL="652440" indent="0" algn="ctr">
              <a:buNone/>
              <a:defRPr/>
            </a:lvl5pPr>
            <a:lvl6pPr marL="815550" indent="0" algn="ctr">
              <a:buNone/>
              <a:defRPr/>
            </a:lvl6pPr>
            <a:lvl7pPr marL="978661" indent="0" algn="ctr">
              <a:buNone/>
              <a:defRPr/>
            </a:lvl7pPr>
            <a:lvl8pPr marL="1141771" indent="0" algn="ctr">
              <a:buNone/>
              <a:defRPr/>
            </a:lvl8pPr>
            <a:lvl9pPr marL="1304881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79F84-2F0E-4B5C-AAC7-1A172ECDE40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55403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9446D-CA02-4C59-B62B-181B4D58787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03784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5" y="2313623"/>
            <a:ext cx="8262223" cy="715089"/>
          </a:xfrm>
        </p:spPr>
        <p:txBody>
          <a:bodyPr anchor="t"/>
          <a:lstStyle>
            <a:lvl1pPr algn="l">
              <a:defRPr sz="1427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5" y="1526025"/>
            <a:ext cx="8262223" cy="787598"/>
          </a:xfrm>
        </p:spPr>
        <p:txBody>
          <a:bodyPr anchor="b"/>
          <a:lstStyle>
            <a:lvl1pPr marL="0" indent="0">
              <a:buNone/>
              <a:defRPr sz="714"/>
            </a:lvl1pPr>
            <a:lvl2pPr marL="163110" indent="0">
              <a:buNone/>
              <a:defRPr sz="642"/>
            </a:lvl2pPr>
            <a:lvl3pPr marL="326220" indent="0">
              <a:buNone/>
              <a:defRPr sz="571"/>
            </a:lvl3pPr>
            <a:lvl4pPr marL="489330" indent="0">
              <a:buNone/>
              <a:defRPr sz="499"/>
            </a:lvl4pPr>
            <a:lvl5pPr marL="652440" indent="0">
              <a:buNone/>
              <a:defRPr sz="499"/>
            </a:lvl5pPr>
            <a:lvl6pPr marL="815550" indent="0">
              <a:buNone/>
              <a:defRPr sz="499"/>
            </a:lvl6pPr>
            <a:lvl7pPr marL="978661" indent="0">
              <a:buNone/>
              <a:defRPr sz="499"/>
            </a:lvl7pPr>
            <a:lvl8pPr marL="1141771" indent="0">
              <a:buNone/>
              <a:defRPr sz="499"/>
            </a:lvl8pPr>
            <a:lvl9pPr marL="1304881" indent="0">
              <a:buNone/>
              <a:defRPr sz="49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1FB84B-1CD3-465A-A112-7A169CFD290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5404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4" y="840106"/>
            <a:ext cx="4293117" cy="2376131"/>
          </a:xfrm>
        </p:spPr>
        <p:txBody>
          <a:bodyPr/>
          <a:lstStyle>
            <a:lvl1pPr>
              <a:defRPr sz="999"/>
            </a:lvl1pPr>
            <a:lvl2pPr>
              <a:defRPr sz="856"/>
            </a:lvl2pPr>
            <a:lvl3pPr>
              <a:defRPr sz="714"/>
            </a:lvl3pPr>
            <a:lvl4pPr>
              <a:defRPr sz="642"/>
            </a:lvl4pPr>
            <a:lvl5pPr>
              <a:defRPr sz="642"/>
            </a:lvl5pPr>
            <a:lvl6pPr>
              <a:defRPr sz="642"/>
            </a:lvl6pPr>
            <a:lvl7pPr>
              <a:defRPr sz="642"/>
            </a:lvl7pPr>
            <a:lvl8pPr>
              <a:defRPr sz="642"/>
            </a:lvl8pPr>
            <a:lvl9pPr>
              <a:defRPr sz="64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7" cy="2376131"/>
          </a:xfrm>
        </p:spPr>
        <p:txBody>
          <a:bodyPr/>
          <a:lstStyle>
            <a:lvl1pPr>
              <a:defRPr sz="999"/>
            </a:lvl1pPr>
            <a:lvl2pPr>
              <a:defRPr sz="856"/>
            </a:lvl2pPr>
            <a:lvl3pPr>
              <a:defRPr sz="714"/>
            </a:lvl3pPr>
            <a:lvl4pPr>
              <a:defRPr sz="642"/>
            </a:lvl4pPr>
            <a:lvl5pPr>
              <a:defRPr sz="642"/>
            </a:lvl5pPr>
            <a:lvl6pPr>
              <a:defRPr sz="642"/>
            </a:lvl6pPr>
            <a:lvl7pPr>
              <a:defRPr sz="642"/>
            </a:lvl7pPr>
            <a:lvl8pPr>
              <a:defRPr sz="642"/>
            </a:lvl8pPr>
            <a:lvl9pPr>
              <a:defRPr sz="642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149B5-F7E2-4E29-BB79-77F08904AA1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11263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4" y="805935"/>
            <a:ext cx="4294804" cy="335875"/>
          </a:xfrm>
        </p:spPr>
        <p:txBody>
          <a:bodyPr anchor="b"/>
          <a:lstStyle>
            <a:lvl1pPr marL="0" indent="0">
              <a:buNone/>
              <a:defRPr sz="856" b="1"/>
            </a:lvl1pPr>
            <a:lvl2pPr marL="163110" indent="0">
              <a:buNone/>
              <a:defRPr sz="714" b="1"/>
            </a:lvl2pPr>
            <a:lvl3pPr marL="326220" indent="0">
              <a:buNone/>
              <a:defRPr sz="642" b="1"/>
            </a:lvl3pPr>
            <a:lvl4pPr marL="489330" indent="0">
              <a:buNone/>
              <a:defRPr sz="571" b="1"/>
            </a:lvl4pPr>
            <a:lvl5pPr marL="652440" indent="0">
              <a:buNone/>
              <a:defRPr sz="571" b="1"/>
            </a:lvl5pPr>
            <a:lvl6pPr marL="815550" indent="0">
              <a:buNone/>
              <a:defRPr sz="571" b="1"/>
            </a:lvl6pPr>
            <a:lvl7pPr marL="978661" indent="0">
              <a:buNone/>
              <a:defRPr sz="571" b="1"/>
            </a:lvl7pPr>
            <a:lvl8pPr marL="1141771" indent="0">
              <a:buNone/>
              <a:defRPr sz="571" b="1"/>
            </a:lvl8pPr>
            <a:lvl9pPr marL="1304881" indent="0">
              <a:buNone/>
              <a:defRPr sz="571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4" y="1141810"/>
            <a:ext cx="4294804" cy="2074426"/>
          </a:xfrm>
        </p:spPr>
        <p:txBody>
          <a:bodyPr/>
          <a:lstStyle>
            <a:lvl1pPr>
              <a:defRPr sz="856"/>
            </a:lvl1pPr>
            <a:lvl2pPr>
              <a:defRPr sz="714"/>
            </a:lvl2pPr>
            <a:lvl3pPr>
              <a:defRPr sz="642"/>
            </a:lvl3pPr>
            <a:lvl4pPr>
              <a:defRPr sz="571"/>
            </a:lvl4pPr>
            <a:lvl5pPr>
              <a:defRPr sz="571"/>
            </a:lvl5pPr>
            <a:lvl6pPr>
              <a:defRPr sz="571"/>
            </a:lvl6pPr>
            <a:lvl7pPr>
              <a:defRPr sz="571"/>
            </a:lvl7pPr>
            <a:lvl8pPr>
              <a:defRPr sz="571"/>
            </a:lvl8pPr>
            <a:lvl9pPr>
              <a:defRPr sz="57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59" y="805935"/>
            <a:ext cx="4296492" cy="335875"/>
          </a:xfrm>
        </p:spPr>
        <p:txBody>
          <a:bodyPr anchor="b"/>
          <a:lstStyle>
            <a:lvl1pPr marL="0" indent="0">
              <a:buNone/>
              <a:defRPr sz="856" b="1"/>
            </a:lvl1pPr>
            <a:lvl2pPr marL="163110" indent="0">
              <a:buNone/>
              <a:defRPr sz="714" b="1"/>
            </a:lvl2pPr>
            <a:lvl3pPr marL="326220" indent="0">
              <a:buNone/>
              <a:defRPr sz="642" b="1"/>
            </a:lvl3pPr>
            <a:lvl4pPr marL="489330" indent="0">
              <a:buNone/>
              <a:defRPr sz="571" b="1"/>
            </a:lvl4pPr>
            <a:lvl5pPr marL="652440" indent="0">
              <a:buNone/>
              <a:defRPr sz="571" b="1"/>
            </a:lvl5pPr>
            <a:lvl6pPr marL="815550" indent="0">
              <a:buNone/>
              <a:defRPr sz="571" b="1"/>
            </a:lvl6pPr>
            <a:lvl7pPr marL="978661" indent="0">
              <a:buNone/>
              <a:defRPr sz="571" b="1"/>
            </a:lvl7pPr>
            <a:lvl8pPr marL="1141771" indent="0">
              <a:buNone/>
              <a:defRPr sz="571" b="1"/>
            </a:lvl8pPr>
            <a:lvl9pPr marL="1304881" indent="0">
              <a:buNone/>
              <a:defRPr sz="571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59" y="1141810"/>
            <a:ext cx="4296492" cy="2074426"/>
          </a:xfrm>
        </p:spPr>
        <p:txBody>
          <a:bodyPr/>
          <a:lstStyle>
            <a:lvl1pPr>
              <a:defRPr sz="856"/>
            </a:lvl1pPr>
            <a:lvl2pPr>
              <a:defRPr sz="714"/>
            </a:lvl2pPr>
            <a:lvl3pPr>
              <a:defRPr sz="642"/>
            </a:lvl3pPr>
            <a:lvl4pPr>
              <a:defRPr sz="571"/>
            </a:lvl4pPr>
            <a:lvl5pPr>
              <a:defRPr sz="571"/>
            </a:lvl5pPr>
            <a:lvl6pPr>
              <a:defRPr sz="571"/>
            </a:lvl6pPr>
            <a:lvl7pPr>
              <a:defRPr sz="571"/>
            </a:lvl7pPr>
            <a:lvl8pPr>
              <a:defRPr sz="571"/>
            </a:lvl8pPr>
            <a:lvl9pPr>
              <a:defRPr sz="57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6DD8F-C509-42B2-8086-B62317A657F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44853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326FA-F87B-48FC-B22C-C135037F48C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36607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39308-E791-48BA-8AE4-560F0847147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39055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4" y="143351"/>
            <a:ext cx="3197900" cy="610077"/>
          </a:xfrm>
        </p:spPr>
        <p:txBody>
          <a:bodyPr anchor="b"/>
          <a:lstStyle>
            <a:lvl1pPr algn="l">
              <a:defRPr sz="714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8" cy="3072884"/>
          </a:xfrm>
        </p:spPr>
        <p:txBody>
          <a:bodyPr/>
          <a:lstStyle>
            <a:lvl1pPr>
              <a:defRPr sz="1142"/>
            </a:lvl1pPr>
            <a:lvl2pPr>
              <a:defRPr sz="999"/>
            </a:lvl2pPr>
            <a:lvl3pPr>
              <a:defRPr sz="856"/>
            </a:lvl3pPr>
            <a:lvl4pPr>
              <a:defRPr sz="714"/>
            </a:lvl4pPr>
            <a:lvl5pPr>
              <a:defRPr sz="714"/>
            </a:lvl5pPr>
            <a:lvl6pPr>
              <a:defRPr sz="714"/>
            </a:lvl6pPr>
            <a:lvl7pPr>
              <a:defRPr sz="714"/>
            </a:lvl7pPr>
            <a:lvl8pPr>
              <a:defRPr sz="714"/>
            </a:lvl8pPr>
            <a:lvl9pPr>
              <a:defRPr sz="71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4" y="753428"/>
            <a:ext cx="3197900" cy="2462808"/>
          </a:xfrm>
        </p:spPr>
        <p:txBody>
          <a:bodyPr/>
          <a:lstStyle>
            <a:lvl1pPr marL="0" indent="0">
              <a:buNone/>
              <a:defRPr sz="499"/>
            </a:lvl1pPr>
            <a:lvl2pPr marL="163110" indent="0">
              <a:buNone/>
              <a:defRPr sz="428"/>
            </a:lvl2pPr>
            <a:lvl3pPr marL="326220" indent="0">
              <a:buNone/>
              <a:defRPr sz="357"/>
            </a:lvl3pPr>
            <a:lvl4pPr marL="489330" indent="0">
              <a:buNone/>
              <a:defRPr sz="321"/>
            </a:lvl4pPr>
            <a:lvl5pPr marL="652440" indent="0">
              <a:buNone/>
              <a:defRPr sz="321"/>
            </a:lvl5pPr>
            <a:lvl6pPr marL="815550" indent="0">
              <a:buNone/>
              <a:defRPr sz="321"/>
            </a:lvl6pPr>
            <a:lvl7pPr marL="978661" indent="0">
              <a:buNone/>
              <a:defRPr sz="321"/>
            </a:lvl7pPr>
            <a:lvl8pPr marL="1141771" indent="0">
              <a:buNone/>
              <a:defRPr sz="321"/>
            </a:lvl8pPr>
            <a:lvl9pPr marL="1304881" indent="0">
              <a:buNone/>
              <a:defRPr sz="32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0E679C-A0A2-4292-81A0-A8948946958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0958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0" y="2520316"/>
            <a:ext cx="5832158" cy="297537"/>
          </a:xfrm>
        </p:spPr>
        <p:txBody>
          <a:bodyPr anchor="b"/>
          <a:lstStyle>
            <a:lvl1pPr algn="l">
              <a:defRPr sz="714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0" y="321707"/>
            <a:ext cx="5832158" cy="2160270"/>
          </a:xfrm>
        </p:spPr>
        <p:txBody>
          <a:bodyPr/>
          <a:lstStyle>
            <a:lvl1pPr marL="0" indent="0">
              <a:buNone/>
              <a:defRPr sz="1142"/>
            </a:lvl1pPr>
            <a:lvl2pPr marL="163110" indent="0">
              <a:buNone/>
              <a:defRPr sz="999"/>
            </a:lvl2pPr>
            <a:lvl3pPr marL="326220" indent="0">
              <a:buNone/>
              <a:defRPr sz="856"/>
            </a:lvl3pPr>
            <a:lvl4pPr marL="489330" indent="0">
              <a:buNone/>
              <a:defRPr sz="714"/>
            </a:lvl4pPr>
            <a:lvl5pPr marL="652440" indent="0">
              <a:buNone/>
              <a:defRPr sz="714"/>
            </a:lvl5pPr>
            <a:lvl6pPr marL="815550" indent="0">
              <a:buNone/>
              <a:defRPr sz="714"/>
            </a:lvl6pPr>
            <a:lvl7pPr marL="978661" indent="0">
              <a:buNone/>
              <a:defRPr sz="714"/>
            </a:lvl7pPr>
            <a:lvl8pPr marL="1141771" indent="0">
              <a:buNone/>
              <a:defRPr sz="714"/>
            </a:lvl8pPr>
            <a:lvl9pPr marL="1304881" indent="0">
              <a:buNone/>
              <a:defRPr sz="714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0" y="2817852"/>
            <a:ext cx="5832158" cy="422553"/>
          </a:xfrm>
        </p:spPr>
        <p:txBody>
          <a:bodyPr/>
          <a:lstStyle>
            <a:lvl1pPr marL="0" indent="0">
              <a:buNone/>
              <a:defRPr sz="499"/>
            </a:lvl1pPr>
            <a:lvl2pPr marL="163110" indent="0">
              <a:buNone/>
              <a:defRPr sz="428"/>
            </a:lvl2pPr>
            <a:lvl3pPr marL="326220" indent="0">
              <a:buNone/>
              <a:defRPr sz="357"/>
            </a:lvl3pPr>
            <a:lvl4pPr marL="489330" indent="0">
              <a:buNone/>
              <a:defRPr sz="321"/>
            </a:lvl4pPr>
            <a:lvl5pPr marL="652440" indent="0">
              <a:buNone/>
              <a:defRPr sz="321"/>
            </a:lvl5pPr>
            <a:lvl6pPr marL="815550" indent="0">
              <a:buNone/>
              <a:defRPr sz="321"/>
            </a:lvl6pPr>
            <a:lvl7pPr marL="978661" indent="0">
              <a:buNone/>
              <a:defRPr sz="321"/>
            </a:lvl7pPr>
            <a:lvl8pPr marL="1141771" indent="0">
              <a:buNone/>
              <a:defRPr sz="321"/>
            </a:lvl8pPr>
            <a:lvl9pPr marL="1304881" indent="0">
              <a:buNone/>
              <a:defRPr sz="32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2A5750-D58F-41D0-8D04-077F7EAC33B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36063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15000-D241-4487-A7B1-A3281F3F287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83349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4" y="144185"/>
            <a:ext cx="6399173" cy="3072050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32D9C4-AFC9-4A4E-871D-AAB718EE216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11320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86013" y="144185"/>
            <a:ext cx="8748237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86013" y="840106"/>
            <a:ext cx="8748237" cy="237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6014" y="3278744"/>
            <a:ext cx="2268061" cy="250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499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21091" y="3278744"/>
            <a:ext cx="3078084" cy="250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499" smtClean="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66189" y="3278744"/>
            <a:ext cx="2268061" cy="250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499" smtClean="0"/>
            </a:lvl1pPr>
          </a:lstStyle>
          <a:p>
            <a:pPr>
              <a:defRPr/>
            </a:pPr>
            <a:fld id="{ED65B200-5494-4F58-964B-BDD8BC3D860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Arial" charset="0"/>
          <a:cs typeface="Arial" charset="0"/>
        </a:defRPr>
      </a:lvl5pPr>
      <a:lvl6pPr marL="163110" algn="ctr" rtl="0" fontAlgn="base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Arial" charset="0"/>
          <a:cs typeface="Arial" charset="0"/>
        </a:defRPr>
      </a:lvl6pPr>
      <a:lvl7pPr marL="326220" algn="ctr" rtl="0" fontAlgn="base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Arial" charset="0"/>
          <a:cs typeface="Arial" charset="0"/>
        </a:defRPr>
      </a:lvl7pPr>
      <a:lvl8pPr marL="489330" algn="ctr" rtl="0" fontAlgn="base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Arial" charset="0"/>
          <a:cs typeface="Arial" charset="0"/>
        </a:defRPr>
      </a:lvl8pPr>
      <a:lvl9pPr marL="652440" algn="ctr" rtl="0" fontAlgn="base">
        <a:spcBef>
          <a:spcPct val="0"/>
        </a:spcBef>
        <a:spcAft>
          <a:spcPct val="0"/>
        </a:spcAft>
        <a:defRPr sz="157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22333" indent="-122333" algn="l" rtl="0" eaLnBrk="0" fontAlgn="base" hangingPunct="0">
        <a:spcBef>
          <a:spcPct val="20000"/>
        </a:spcBef>
        <a:spcAft>
          <a:spcPct val="0"/>
        </a:spcAft>
        <a:buChar char="•"/>
        <a:defRPr sz="1142">
          <a:solidFill>
            <a:schemeClr val="tx1"/>
          </a:solidFill>
          <a:latin typeface="+mn-lt"/>
          <a:ea typeface="+mn-ea"/>
          <a:cs typeface="+mn-cs"/>
        </a:defRPr>
      </a:lvl1pPr>
      <a:lvl2pPr marL="265054" indent="-101944" algn="l" rtl="0" eaLnBrk="0" fontAlgn="base" hangingPunct="0">
        <a:spcBef>
          <a:spcPct val="20000"/>
        </a:spcBef>
        <a:spcAft>
          <a:spcPct val="0"/>
        </a:spcAft>
        <a:buChar char="–"/>
        <a:defRPr sz="999">
          <a:solidFill>
            <a:schemeClr val="tx1"/>
          </a:solidFill>
          <a:latin typeface="+mn-lt"/>
          <a:cs typeface="+mn-cs"/>
        </a:defRPr>
      </a:lvl2pPr>
      <a:lvl3pPr marL="407775" indent="-81555" algn="l" rtl="0" eaLnBrk="0" fontAlgn="base" hangingPunct="0">
        <a:spcBef>
          <a:spcPct val="20000"/>
        </a:spcBef>
        <a:spcAft>
          <a:spcPct val="0"/>
        </a:spcAft>
        <a:buChar char="•"/>
        <a:defRPr sz="856">
          <a:solidFill>
            <a:schemeClr val="tx1"/>
          </a:solidFill>
          <a:latin typeface="+mn-lt"/>
          <a:cs typeface="+mn-cs"/>
        </a:defRPr>
      </a:lvl3pPr>
      <a:lvl4pPr marL="570885" indent="-81555" algn="l" rtl="0" eaLnBrk="0" fontAlgn="base" hangingPunct="0">
        <a:spcBef>
          <a:spcPct val="20000"/>
        </a:spcBef>
        <a:spcAft>
          <a:spcPct val="0"/>
        </a:spcAft>
        <a:buChar char="–"/>
        <a:defRPr sz="714">
          <a:solidFill>
            <a:schemeClr val="tx1"/>
          </a:solidFill>
          <a:latin typeface="+mn-lt"/>
          <a:cs typeface="+mn-cs"/>
        </a:defRPr>
      </a:lvl4pPr>
      <a:lvl5pPr marL="733996" indent="-81555" algn="l" rtl="0" eaLnBrk="0" fontAlgn="base" hangingPunct="0">
        <a:spcBef>
          <a:spcPct val="20000"/>
        </a:spcBef>
        <a:spcAft>
          <a:spcPct val="0"/>
        </a:spcAft>
        <a:buChar char="»"/>
        <a:defRPr sz="714">
          <a:solidFill>
            <a:schemeClr val="tx1"/>
          </a:solidFill>
          <a:latin typeface="+mn-lt"/>
          <a:cs typeface="+mn-cs"/>
        </a:defRPr>
      </a:lvl5pPr>
      <a:lvl6pPr marL="897105" indent="-81555" algn="l" rtl="0" fontAlgn="base">
        <a:spcBef>
          <a:spcPct val="20000"/>
        </a:spcBef>
        <a:spcAft>
          <a:spcPct val="0"/>
        </a:spcAft>
        <a:buChar char="»"/>
        <a:defRPr sz="714">
          <a:solidFill>
            <a:schemeClr val="tx1"/>
          </a:solidFill>
          <a:latin typeface="+mn-lt"/>
          <a:cs typeface="+mn-cs"/>
        </a:defRPr>
      </a:lvl6pPr>
      <a:lvl7pPr marL="1060215" indent="-81555" algn="l" rtl="0" fontAlgn="base">
        <a:spcBef>
          <a:spcPct val="20000"/>
        </a:spcBef>
        <a:spcAft>
          <a:spcPct val="0"/>
        </a:spcAft>
        <a:buChar char="»"/>
        <a:defRPr sz="714">
          <a:solidFill>
            <a:schemeClr val="tx1"/>
          </a:solidFill>
          <a:latin typeface="+mn-lt"/>
          <a:cs typeface="+mn-cs"/>
        </a:defRPr>
      </a:lvl7pPr>
      <a:lvl8pPr marL="1223326" indent="-81555" algn="l" rtl="0" fontAlgn="base">
        <a:spcBef>
          <a:spcPct val="20000"/>
        </a:spcBef>
        <a:spcAft>
          <a:spcPct val="0"/>
        </a:spcAft>
        <a:buChar char="»"/>
        <a:defRPr sz="714">
          <a:solidFill>
            <a:schemeClr val="tx1"/>
          </a:solidFill>
          <a:latin typeface="+mn-lt"/>
          <a:cs typeface="+mn-cs"/>
        </a:defRPr>
      </a:lvl8pPr>
      <a:lvl9pPr marL="1386436" indent="-81555" algn="l" rtl="0" fontAlgn="base">
        <a:spcBef>
          <a:spcPct val="20000"/>
        </a:spcBef>
        <a:spcAft>
          <a:spcPct val="0"/>
        </a:spcAft>
        <a:buChar char="»"/>
        <a:defRPr sz="714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1pPr>
      <a:lvl2pPr marL="163110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2pPr>
      <a:lvl3pPr marL="326220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3pPr>
      <a:lvl4pPr marL="489330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4pPr>
      <a:lvl5pPr marL="652440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5pPr>
      <a:lvl6pPr marL="815550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6pPr>
      <a:lvl7pPr marL="978661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7pPr>
      <a:lvl8pPr marL="1141771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8pPr>
      <a:lvl9pPr marL="1304881" algn="l" defTabSz="326220" rtl="0" eaLnBrk="1" latinLnBrk="0" hangingPunct="1">
        <a:defRPr sz="64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Relationship Id="rId9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2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2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60000" y="188216"/>
            <a:ext cx="5400000" cy="1505893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2300" b="1" dirty="0" err="1">
                <a:ln w="10541" cmpd="sng">
                  <a:solidFill>
                    <a:schemeClr val="bg1"/>
                  </a:solidFill>
                  <a:prstDash val="solid"/>
                </a:ln>
                <a:latin typeface="Luftwaffe" panose="020B0604020202020204"/>
              </a:rPr>
              <a:t>Gottingen</a:t>
            </a:r>
            <a:endParaRPr lang="fr-FR" sz="1713" b="1" dirty="0">
              <a:ln w="10541" cmpd="sng">
                <a:solidFill>
                  <a:schemeClr val="bg1"/>
                </a:solidFill>
                <a:prstDash val="solid"/>
              </a:ln>
              <a:latin typeface="Luftwaffe" panose="020B0604020202020204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1" y="3024000"/>
            <a:ext cx="180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rgbClr val="FFFF00"/>
                </a:solidFill>
                <a:latin typeface="Monotype Corsiva" pitchFamily="66" charset="0"/>
              </a:rPr>
              <a:t>Par  Barbara - 1964</a:t>
            </a:r>
          </a:p>
          <a:p>
            <a:pPr algn="ctr"/>
            <a:r>
              <a:rPr lang="fr-FR" sz="1600" b="1" dirty="0">
                <a:solidFill>
                  <a:srgbClr val="FFFF00"/>
                </a:solidFill>
                <a:latin typeface="Monotype Corsiva" pitchFamily="66" charset="0"/>
              </a:rPr>
              <a:t>Diaporama © Apex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2" name="Barbara Göttingen (1964).wav"/>
          </p:stSnd>
        </p:sndAc>
      </p:transition>
    </mc:Choice>
    <mc:Fallback xmlns="">
      <p:transition advClick="0" advTm="10000">
        <p:sndAc>
          <p:stSnd>
            <p:snd r:embed="rId6" name="Barbara Göttingen (1964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95545" y="576836"/>
            <a:ext cx="4328963" cy="2446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95545" y="582718"/>
            <a:ext cx="4328963" cy="2435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2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60000" y="188216"/>
            <a:ext cx="5400000" cy="1505893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2300" b="1" dirty="0" err="1">
                <a:ln w="10541" cmpd="sng">
                  <a:solidFill>
                    <a:schemeClr val="bg1"/>
                  </a:solidFill>
                  <a:prstDash val="solid"/>
                </a:ln>
                <a:latin typeface="Luftwaffe" panose="020B0604020202020204"/>
              </a:rPr>
              <a:t>Gottingen</a:t>
            </a:r>
            <a:endParaRPr lang="fr-FR" sz="1713" b="1" dirty="0">
              <a:ln w="10541" cmpd="sng">
                <a:solidFill>
                  <a:schemeClr val="bg1"/>
                </a:solidFill>
                <a:prstDash val="solid"/>
              </a:ln>
              <a:latin typeface="Luftwaffe" panose="020B0604020202020204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1" y="3024000"/>
            <a:ext cx="180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rgbClr val="FFFF00"/>
                </a:solidFill>
                <a:latin typeface="Monotype Corsiva" pitchFamily="66" charset="0"/>
              </a:rPr>
              <a:t>Par Barbara - 1964</a:t>
            </a:r>
          </a:p>
          <a:p>
            <a:pPr algn="ctr"/>
            <a:r>
              <a:rPr lang="fr-FR" sz="1600" b="1" dirty="0">
                <a:solidFill>
                  <a:srgbClr val="FFFF00"/>
                </a:solidFill>
                <a:latin typeface="Monotype Corsiva" pitchFamily="66" charset="0"/>
              </a:rPr>
              <a:t>Diaporama © Apex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9F406E1-F015-4983-A7EA-FED186B98D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A021144-1011-4B21-BB02-CC43479A76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DAE4D00-B9B6-48EF-85C7-B60CC92784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D404293-35F1-4CE1-938A-AE43B1DFBAE8}"/>
              </a:ext>
            </a:extLst>
          </p:cNvPr>
          <p:cNvSpPr txBox="1"/>
          <p:nvPr/>
        </p:nvSpPr>
        <p:spPr>
          <a:xfrm>
            <a:off x="-1" y="0"/>
            <a:ext cx="24838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Bien sûr, ce n'est pas la Seine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Ce n'est pas le bois de Vincennes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c'est bien joli tout de même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     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Pas de quais et pas de rengaines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Qui se lamentent et qui se traînent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l'amour y fleurit quand même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</a:t>
            </a:r>
          </a:p>
        </p:txBody>
      </p:sp>
    </p:spTree>
    <p:extLst>
      <p:ext uri="{BB962C8B-B14F-4D97-AF65-F5344CB8AC3E}">
        <p14:creationId xmlns:p14="http://schemas.microsoft.com/office/powerpoint/2010/main" val="8216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000"/>
    </mc:Choice>
    <mc:Fallback xmlns="">
      <p:transition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"/>
            <a:ext cx="25863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Bien sûr, ce n'est pas la Seine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Ce n'est pas le bois de Vincennes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c'est bien joli tout de même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     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Pas de quais et pas de rengaines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Qui se lamentent et qui se traînent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l'amour y fleurit quand même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1"/>
            <a:ext cx="28018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Ils savent mieux que nous, je pense,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L'histoire de nos rois de France,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Herman, Peter, Helga et Hans,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Göttingen.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que personne ne s'offense,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les contes de notre enfance,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"Il était une fois" commencent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</a:t>
            </a:r>
          </a:p>
        </p:txBody>
      </p:sp>
    </p:spTree>
    <p:extLst>
      <p:ext uri="{BB962C8B-B14F-4D97-AF65-F5344CB8AC3E}">
        <p14:creationId xmlns:p14="http://schemas.microsoft.com/office/powerpoint/2010/main" val="82160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"/>
            <a:ext cx="2221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Ils savent mieux que nous, je pense,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L'histoire de nos rois de France,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Herman, Peter, Helga et Hans,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Göttingen.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que personne ne s'offense,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les contes de notre enfance,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"Il était une fois" commencent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20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1"/>
            <a:ext cx="22211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Bien sûr nous, nous avons la Seine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puis notre bois de Vincennes,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Dieu que les roses sont belles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Nous, nous avons nos matins blêmes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l'âme grise de Verlaine,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Eux c'est la mélancolie même,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</a:t>
            </a:r>
          </a:p>
        </p:txBody>
      </p:sp>
    </p:spTree>
    <p:extLst>
      <p:ext uri="{BB962C8B-B14F-4D97-AF65-F5344CB8AC3E}">
        <p14:creationId xmlns:p14="http://schemas.microsoft.com/office/powerpoint/2010/main" val="265464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000"/>
    </mc:Choice>
    <mc:Fallback xmlns="">
      <p:transition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20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"/>
            <a:ext cx="2930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Bien sûr nous, nous avons la Seine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puis notre bois de Vincennes,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Dieu que les roses sont belles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Nous, nous avons nos matins blêmes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l'âme grise de Verlaine,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Eux c'est la mélancolie même,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507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0" y="1"/>
            <a:ext cx="2945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Quand ils ne savent rien nous dire,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Ils restent là à nous sourire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nous les comprenons quand même,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Les enfants blonds de Göttingen.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tant pis pour ceux qui s'étonnent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que les autres me pardonnent,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les enfants ce sont les mêmes,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Paris ou à Göttingen.</a:t>
            </a:r>
          </a:p>
        </p:txBody>
      </p:sp>
    </p:spTree>
    <p:extLst>
      <p:ext uri="{BB962C8B-B14F-4D97-AF65-F5344CB8AC3E}">
        <p14:creationId xmlns:p14="http://schemas.microsoft.com/office/powerpoint/2010/main" val="19114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5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"/>
            <a:ext cx="2572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Quand ils ne savent rien nous dire,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Ils restent là à nous sourire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nous les comprenons quand même,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Les enfants blonds de Göttingen.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tant pis pour ceux qui s'étonnent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que les autres me pardonnent,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les enfants ce sont les mêmes,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Paris ou à Göttingen.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47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1"/>
            <a:ext cx="2585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O faites que jamais ne revienne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Le temps du sang et de la haine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Car il y a des gens que j'aime,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lorsque sonnerait l'alarme,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S'il fallait reprendre les armes,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Mon </a:t>
            </a:r>
            <a:r>
              <a:rPr lang="fr-FR" sz="9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coeur</a:t>
            </a:r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 verserait une larme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Pour Göttingen, pour Göttingen.</a:t>
            </a:r>
          </a:p>
        </p:txBody>
      </p:sp>
    </p:spTree>
    <p:extLst>
      <p:ext uri="{BB962C8B-B14F-4D97-AF65-F5344CB8AC3E}">
        <p14:creationId xmlns:p14="http://schemas.microsoft.com/office/powerpoint/2010/main" val="248126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000"/>
    </mc:Choice>
    <mc:Fallback xmlns=""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4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"/>
            <a:ext cx="2873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O faites que jamais ne revienne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Le temps du sang et de la haine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Car il y a des gens que j'aime,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lorsque sonnerait l'alarme,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S'il fallait reprendre les armes,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Mon </a:t>
            </a:r>
            <a:r>
              <a:rPr lang="fr-FR" sz="900" dirty="0" err="1">
                <a:solidFill>
                  <a:srgbClr val="FFFF00"/>
                </a:solidFill>
                <a:latin typeface="Comic Sans MS" panose="030F0702030302020204" pitchFamily="66" charset="0"/>
              </a:rPr>
              <a:t>coeur</a:t>
            </a:r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 verserait une larme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Pour Göttingen, pour Göttingen.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19997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1"/>
            <a:ext cx="28738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La li la li la li la li</a:t>
            </a:r>
          </a:p>
          <a:p>
            <a:r>
              <a:rPr lang="fr-BE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La li la li la li la li</a:t>
            </a:r>
            <a:endParaRPr lang="fr-FR" sz="9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Mais c'est bien joli tout de même,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A Göttingen, à Göttingen. 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Et lorsque sonnerait l'alarme,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S'il fallait reprendre les armes,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Mon cœur verserait une larme </a:t>
            </a:r>
          </a:p>
          <a:p>
            <a:r>
              <a:rPr lang="fr-FR" sz="900" dirty="0">
                <a:solidFill>
                  <a:srgbClr val="FFFF00"/>
                </a:solidFill>
                <a:latin typeface="Comic Sans MS" panose="030F0702030302020204" pitchFamily="66" charset="0"/>
              </a:rPr>
              <a:t>Pour Göttingen, pour Göttingen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0C52AA70-CB8A-49CB-A61A-65BCEA370E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720261" cy="3600097"/>
          </a:xfrm>
          <a:prstGeom prst="rect">
            <a:avLst/>
          </a:prstGeom>
        </p:spPr>
      </p:pic>
      <p:pic>
        <p:nvPicPr>
          <p:cNvPr id="10" name="Image 3">
            <a:extLst>
              <a:ext uri="{FF2B5EF4-FFF2-40B4-BE49-F238E27FC236}">
                <a16:creationId xmlns:a16="http://schemas.microsoft.com/office/drawing/2014/main" id="{3F48688D-7EE3-44DE-B0DF-DE7FA2BF38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32000" y="1080000"/>
            <a:ext cx="1674319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C894F04-E785-495E-A08E-8F0993347035}"/>
              </a:ext>
            </a:extLst>
          </p:cNvPr>
          <p:cNvSpPr/>
          <p:nvPr/>
        </p:nvSpPr>
        <p:spPr>
          <a:xfrm>
            <a:off x="3420000" y="6538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A41902E-4894-474B-9806-1ACD6F0D8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240000"/>
            <a:ext cx="252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</p:spTree>
    <p:extLst>
      <p:ext uri="{BB962C8B-B14F-4D97-AF65-F5344CB8AC3E}">
        <p14:creationId xmlns:p14="http://schemas.microsoft.com/office/powerpoint/2010/main" val="333155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2000"/>
    </mc:Choice>
    <mc:Fallback xmlns="">
      <p:transition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0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2870</TotalTime>
  <Words>598</Words>
  <Application>Microsoft Office PowerPoint</Application>
  <PresentationFormat>Personnalisé</PresentationFormat>
  <Paragraphs>96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4" baseType="lpstr">
      <vt:lpstr>Arial</vt:lpstr>
      <vt:lpstr>Andy</vt:lpstr>
      <vt:lpstr>Luftwaffe</vt:lpstr>
      <vt:lpstr>Algerian</vt:lpstr>
      <vt:lpstr>Comic Sans MS</vt:lpstr>
      <vt:lpstr>Monotype Corsiva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 rêve sélénique</dc:title>
  <dc:creator>apex1</dc:creator>
  <cp:lastModifiedBy>apex</cp:lastModifiedBy>
  <cp:revision>119</cp:revision>
  <dcterms:created xsi:type="dcterms:W3CDTF">2011-08-03T00:48:01Z</dcterms:created>
  <dcterms:modified xsi:type="dcterms:W3CDTF">2025-08-25T08:16:03Z</dcterms:modified>
</cp:coreProperties>
</file>