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sldIdLst>
    <p:sldId id="256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57" r:id="rId39"/>
    <p:sldId id="358" r:id="rId40"/>
    <p:sldId id="359" r:id="rId41"/>
    <p:sldId id="360" r:id="rId42"/>
    <p:sldId id="361" r:id="rId43"/>
    <p:sldId id="362" r:id="rId44"/>
    <p:sldId id="363" r:id="rId45"/>
    <p:sldId id="364" r:id="rId46"/>
    <p:sldId id="365" r:id="rId47"/>
    <p:sldId id="366" r:id="rId48"/>
    <p:sldId id="367" r:id="rId49"/>
    <p:sldId id="368" r:id="rId50"/>
    <p:sldId id="369" r:id="rId51"/>
    <p:sldId id="370" r:id="rId52"/>
    <p:sldId id="371" r:id="rId53"/>
    <p:sldId id="372" r:id="rId54"/>
    <p:sldId id="374" r:id="rId55"/>
    <p:sldId id="375" r:id="rId56"/>
    <p:sldId id="376" r:id="rId57"/>
    <p:sldId id="373" r:id="rId58"/>
    <p:sldId id="322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ZQULt42/FWadsUnPDzQdw==" hashData="6kghnA9ERhCwutyQ272QIISAu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8036" y="1129537"/>
            <a:ext cx="3601819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53868" y="1129537"/>
            <a:ext cx="3603318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jpeg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792000" y="288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904557" y="3888631"/>
            <a:ext cx="2664198" cy="1465804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4317" y="2124000"/>
            <a:ext cx="48240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80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Colmar</a:t>
            </a:r>
            <a:r>
              <a:rPr lang="fr-FR" sz="32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*</a:t>
            </a:r>
            <a:endParaRPr lang="fr-FR" sz="8000" b="1" dirty="0">
              <a:ln w="19050" cmpd="dbl">
                <a:solidFill>
                  <a:srgbClr val="FFFF00"/>
                </a:solidFill>
                <a:prstDash val="solid"/>
                <a:miter lim="800000"/>
              </a:ln>
              <a:solidFill>
                <a:prstClr val="black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iny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4000" y="3852000"/>
            <a:ext cx="57609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sous l'œil sélectif </a:t>
            </a:r>
          </a:p>
          <a:p>
            <a:pPr algn="ctr"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des touristes</a:t>
            </a:r>
            <a:endParaRPr lang="fr-FR" sz="18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04000" y="36000"/>
            <a:ext cx="2736301" cy="1831418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culture pour un photographe est bien plus importante </a:t>
            </a:r>
          </a:p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que la technique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92189" y="2088431"/>
            <a:ext cx="88357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80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66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4</a:t>
            </a:r>
            <a:endParaRPr lang="fr-FR" sz="1800" dirty="0">
              <a:solidFill>
                <a:srgbClr val="FF6600"/>
              </a:solidFill>
            </a:endParaRPr>
          </a:p>
        </p:txBody>
      </p:sp>
      <p:pic>
        <p:nvPicPr>
          <p:cNvPr id="13" name="Image 12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9981" y="1656383"/>
            <a:ext cx="1061051" cy="12600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5940000" y="5364000"/>
            <a:ext cx="25639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* Ville préférée des touristes</a:t>
            </a:r>
            <a:endParaRPr lang="fr-FR" dirty="0"/>
          </a:p>
        </p:txBody>
      </p:sp>
      <p:pic>
        <p:nvPicPr>
          <p:cNvPr id="16" name="Michel Pépé  -  Horizons Infinis.wav">
            <a:hlinkClick r:id="" action="ppaction://media"/>
          </p:cNvPr>
          <p:cNvPicPr>
            <a:picLocks noRot="1" noChangeAspect="1"/>
          </p:cNvPicPr>
          <p:nvPr>
            <a:wavAudioFile r:embed="rId1" name="Michel Pépé  -  Horizons Infinis.wav"/>
          </p:nvPr>
        </p:nvPicPr>
        <p:blipFill>
          <a:blip r:embed="rId5" cstate="print"/>
          <a:stretch>
            <a:fillRect/>
          </a:stretch>
        </p:blipFill>
        <p:spPr>
          <a:xfrm>
            <a:off x="4752429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1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1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1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034930_3936101013270766_3461954126436348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121247_3936858203195047_3807710103367875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130281_3935639989983535_5092582207649611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294676_3936858106528390_7176207518828098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03701_3935177576696443_7906022403369431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27784_3937884963092371_4084615156284829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28625_3935644913316376_4149302410230504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41179"/>
            <a:ext cx="7802880" cy="467868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30571_3936849509862583_4025005932994052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35186_3936805483200319_2007559465724033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36828_3935198926694308_8873230207172986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54539"/>
            <a:ext cx="7802880" cy="42519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38176_3936134149934119_8868596886560966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40795_3935159933364874_522657051606961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48233_3936793059868228_6189260978904358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57019_3939435536270647_1502108294848945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78841_3935168570030677_3677454722011990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93579"/>
            <a:ext cx="7802880" cy="437388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85119_3935196520027882_3988490883314301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85596_3934870306727170_5935582748916609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13414_3936846823196185_3577323749586559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26605_3936849573195910_5720812018757327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32714_3935662836647917_4722327404333940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59378_3936092649938269_7805600194486372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64488_3936094219938112_1907258130086815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519864_3936796316534569_4795687587798901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05009"/>
            <a:ext cx="7802880" cy="43510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617004_3935161840031350_7574912588517837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632283_3936849433195924_5756286567314823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65919"/>
            <a:ext cx="7802880" cy="50292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643873_3939435296270671_3867259542708197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20199"/>
            <a:ext cx="7802880" cy="512064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699480_3937891579758376_3161986575010098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25989"/>
            <a:ext cx="7802880" cy="39090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723919_3935657153315152_632380328704311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810956_3936092543271613_4049462394303685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9820041_3937891429758391_3729555827094467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9821132_3935178433363024_9038411489063009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822466_3934886320058902_23535817563070535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849270_3936126753268192_8072042246534607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6967_3935657083315159_7083738448692561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56419"/>
            <a:ext cx="7802880" cy="46482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6987_3935637473317120_9179443987618914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054_3936094253271442_7779552804177663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054_3936101199937414_2525053158919039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230_3936123663268501_8907198000432616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466_3935161920031342_1217634911697636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7986_3936793116534889_1205784946765164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8436_3936795663201301_2198045684412559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4959"/>
            <a:ext cx="7802880" cy="5151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8707_3935196676694533_8691884702406816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04019"/>
            <a:ext cx="7802880" cy="4953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61337_3936805646533636_2511924850079344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88424_3936092729938261_4708528812137989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42594_3936795789867955_8061602807894478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04019"/>
            <a:ext cx="7802880" cy="4953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62148_3936805603200307_9142106189527584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44989"/>
            <a:ext cx="7802880" cy="46710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66931_3936793149868219_3252591877219090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67369_3936848886529312_3050970826636559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697" y="0"/>
            <a:ext cx="48233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95156_3936846689862865_81768394157910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104496_3936110743269793_6727625458204252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179519_3936846613196206_4105043500585627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35439"/>
            <a:ext cx="7802880" cy="50901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403674_3937885059759028_1860754754774625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213475_3939437676270433_2233272454517109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130507_3936805503200317_6433185258674821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3019"/>
            <a:ext cx="780288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1" y="4824735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48000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904000" y="288231"/>
            <a:ext cx="2448272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Michel Pépé  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Horizons Infinis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04357" y="360059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000" y="511276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18.07.2025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6000" y="684000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0" y="3564000"/>
            <a:ext cx="1858064" cy="1296000"/>
          </a:xfrm>
          <a:prstGeom prst="rect">
            <a:avLst/>
          </a:prstGeom>
        </p:spPr>
      </p:pic>
      <p:sp>
        <p:nvSpPr>
          <p:cNvPr id="12" name="Rectangle à coins arrondis 11"/>
          <p:cNvSpPr>
            <a:spLocks noChangeAspect="1"/>
          </p:cNvSpPr>
          <p:nvPr/>
        </p:nvSpPr>
        <p:spPr>
          <a:xfrm>
            <a:off x="4248373" y="864295"/>
            <a:ext cx="1800000" cy="1800000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48</Words>
  <Application>Microsoft Office PowerPoint</Application>
  <PresentationFormat>Personnalisé</PresentationFormat>
  <Paragraphs>17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67_Thème Office</vt:lpstr>
      <vt:lpstr>77_Thème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2025-04-19T11:44:15Z</dcterms:created>
  <dcterms:modified xsi:type="dcterms:W3CDTF">2025-07-18T10:47:32Z</dcterms:modified>
</cp:coreProperties>
</file>