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7"/>
  </p:notesMasterIdLst>
  <p:sldIdLst>
    <p:sldId id="256" r:id="rId4"/>
    <p:sldId id="258" r:id="rId5"/>
    <p:sldId id="289" r:id="rId6"/>
    <p:sldId id="259" r:id="rId7"/>
    <p:sldId id="260" r:id="rId8"/>
    <p:sldId id="288" r:id="rId9"/>
    <p:sldId id="261" r:id="rId10"/>
    <p:sldId id="262" r:id="rId11"/>
    <p:sldId id="290" r:id="rId12"/>
    <p:sldId id="263" r:id="rId13"/>
    <p:sldId id="300" r:id="rId14"/>
    <p:sldId id="264" r:id="rId15"/>
    <p:sldId id="291" r:id="rId16"/>
    <p:sldId id="265" r:id="rId17"/>
    <p:sldId id="292" r:id="rId18"/>
    <p:sldId id="267" r:id="rId19"/>
    <p:sldId id="268" r:id="rId20"/>
    <p:sldId id="293" r:id="rId21"/>
    <p:sldId id="271" r:id="rId22"/>
    <p:sldId id="266" r:id="rId23"/>
    <p:sldId id="272" r:id="rId24"/>
    <p:sldId id="298" r:id="rId25"/>
    <p:sldId id="273" r:id="rId26"/>
    <p:sldId id="301" r:id="rId27"/>
    <p:sldId id="274" r:id="rId28"/>
    <p:sldId id="299" r:id="rId29"/>
    <p:sldId id="275" r:id="rId30"/>
    <p:sldId id="302" r:id="rId31"/>
    <p:sldId id="276" r:id="rId32"/>
    <p:sldId id="294" r:id="rId33"/>
    <p:sldId id="277" r:id="rId34"/>
    <p:sldId id="303" r:id="rId35"/>
    <p:sldId id="278" r:id="rId36"/>
    <p:sldId id="295" r:id="rId37"/>
    <p:sldId id="279" r:id="rId38"/>
    <p:sldId id="304" r:id="rId39"/>
    <p:sldId id="269" r:id="rId40"/>
    <p:sldId id="296" r:id="rId41"/>
    <p:sldId id="280" r:id="rId42"/>
    <p:sldId id="305" r:id="rId43"/>
    <p:sldId id="281" r:id="rId44"/>
    <p:sldId id="297" r:id="rId45"/>
    <p:sldId id="282" r:id="rId46"/>
    <p:sldId id="306" r:id="rId47"/>
    <p:sldId id="284" r:id="rId48"/>
    <p:sldId id="283" r:id="rId49"/>
    <p:sldId id="285" r:id="rId50"/>
    <p:sldId id="307" r:id="rId51"/>
    <p:sldId id="286" r:id="rId52"/>
    <p:sldId id="308" r:id="rId53"/>
    <p:sldId id="287" r:id="rId54"/>
    <p:sldId id="309" r:id="rId55"/>
    <p:sldId id="257" r:id="rId56"/>
  </p:sldIdLst>
  <p:sldSz cx="8640763" cy="5761038"/>
  <p:notesSz cx="6858000" cy="9144000"/>
  <p:defaultTextStyle>
    <a:defPPr>
      <a:defRPr lang="fr-FR"/>
    </a:defPPr>
    <a:lvl1pPr marL="0" algn="l" defTabSz="822952" rtl="0" eaLnBrk="1" latinLnBrk="0" hangingPunct="1">
      <a:defRPr sz="1600" kern="1200">
        <a:solidFill>
          <a:schemeClr val="tx1"/>
        </a:solidFill>
        <a:latin typeface="+mn-lt"/>
        <a:ea typeface="+mn-ea"/>
        <a:cs typeface="+mn-cs"/>
      </a:defRPr>
    </a:lvl1pPr>
    <a:lvl2pPr marL="411476" algn="l" defTabSz="822952" rtl="0" eaLnBrk="1" latinLnBrk="0" hangingPunct="1">
      <a:defRPr sz="1600" kern="1200">
        <a:solidFill>
          <a:schemeClr val="tx1"/>
        </a:solidFill>
        <a:latin typeface="+mn-lt"/>
        <a:ea typeface="+mn-ea"/>
        <a:cs typeface="+mn-cs"/>
      </a:defRPr>
    </a:lvl2pPr>
    <a:lvl3pPr marL="822952" algn="l" defTabSz="822952" rtl="0" eaLnBrk="1" latinLnBrk="0" hangingPunct="1">
      <a:defRPr sz="1600" kern="1200">
        <a:solidFill>
          <a:schemeClr val="tx1"/>
        </a:solidFill>
        <a:latin typeface="+mn-lt"/>
        <a:ea typeface="+mn-ea"/>
        <a:cs typeface="+mn-cs"/>
      </a:defRPr>
    </a:lvl3pPr>
    <a:lvl4pPr marL="1234427" algn="l" defTabSz="822952" rtl="0" eaLnBrk="1" latinLnBrk="0" hangingPunct="1">
      <a:defRPr sz="1600" kern="1200">
        <a:solidFill>
          <a:schemeClr val="tx1"/>
        </a:solidFill>
        <a:latin typeface="+mn-lt"/>
        <a:ea typeface="+mn-ea"/>
        <a:cs typeface="+mn-cs"/>
      </a:defRPr>
    </a:lvl4pPr>
    <a:lvl5pPr marL="1645904" algn="l" defTabSz="822952" rtl="0" eaLnBrk="1" latinLnBrk="0" hangingPunct="1">
      <a:defRPr sz="1600" kern="1200">
        <a:solidFill>
          <a:schemeClr val="tx1"/>
        </a:solidFill>
        <a:latin typeface="+mn-lt"/>
        <a:ea typeface="+mn-ea"/>
        <a:cs typeface="+mn-cs"/>
      </a:defRPr>
    </a:lvl5pPr>
    <a:lvl6pPr marL="2057379" algn="l" defTabSz="822952" rtl="0" eaLnBrk="1" latinLnBrk="0" hangingPunct="1">
      <a:defRPr sz="1600" kern="1200">
        <a:solidFill>
          <a:schemeClr val="tx1"/>
        </a:solidFill>
        <a:latin typeface="+mn-lt"/>
        <a:ea typeface="+mn-ea"/>
        <a:cs typeface="+mn-cs"/>
      </a:defRPr>
    </a:lvl6pPr>
    <a:lvl7pPr marL="2468856" algn="l" defTabSz="822952" rtl="0" eaLnBrk="1" latinLnBrk="0" hangingPunct="1">
      <a:defRPr sz="1600" kern="1200">
        <a:solidFill>
          <a:schemeClr val="tx1"/>
        </a:solidFill>
        <a:latin typeface="+mn-lt"/>
        <a:ea typeface="+mn-ea"/>
        <a:cs typeface="+mn-cs"/>
      </a:defRPr>
    </a:lvl7pPr>
    <a:lvl8pPr marL="2880331" algn="l" defTabSz="822952" rtl="0" eaLnBrk="1" latinLnBrk="0" hangingPunct="1">
      <a:defRPr sz="1600" kern="1200">
        <a:solidFill>
          <a:schemeClr val="tx1"/>
        </a:solidFill>
        <a:latin typeface="+mn-lt"/>
        <a:ea typeface="+mn-ea"/>
        <a:cs typeface="+mn-cs"/>
      </a:defRPr>
    </a:lvl8pPr>
    <a:lvl9pPr marL="3291807" algn="l" defTabSz="822952"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ip/8T/GWyMkyB88JLrSO9w==" hashData="czXseI1zZlzBLQcEw7kEB1qCnN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AA6F"/>
    <a:srgbClr val="CD9437"/>
    <a:srgbClr val="FFCC99"/>
    <a:srgbClr val="E0A844"/>
    <a:srgbClr val="D46806"/>
    <a:srgbClr val="FEFEA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1" d="100"/>
          <a:sy n="91" d="100"/>
        </p:scale>
        <p:origin x="-518" y="-86"/>
      </p:cViewPr>
      <p:guideLst>
        <p:guide orient="horz" pos="1815"/>
        <p:guide pos="27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6CC789C-F586-4AEC-B0B6-E76E06DA2468}" type="datetimeFigureOut">
              <a:rPr lang="fr-FR" smtClean="0"/>
              <a:t>09/07/2025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558C62-081D-4075-B69D-627017D90164}" type="slidenum">
              <a:rPr lang="fr-FR" smtClean="0"/>
              <a:t>‹N°›</a:t>
            </a:fld>
            <a:endParaRPr lang="fr-FR"/>
          </a:p>
        </p:txBody>
      </p:sp>
    </p:spTree>
  </p:cSld>
  <p:clrMap bg1="lt1" tx1="dk1" bg2="lt2" tx2="dk2" accent1="accent1" accent2="accent2" accent3="accent3" accent4="accent4" accent5="accent5" accent6="accent6" hlink="hlink" folHlink="folHlink"/>
  <p:notesStyle>
    <a:lvl1pPr marL="0" algn="l" defTabSz="822952" rtl="0" eaLnBrk="1" latinLnBrk="0" hangingPunct="1">
      <a:defRPr sz="1100" kern="1200">
        <a:solidFill>
          <a:schemeClr val="tx1"/>
        </a:solidFill>
        <a:latin typeface="+mn-lt"/>
        <a:ea typeface="+mn-ea"/>
        <a:cs typeface="+mn-cs"/>
      </a:defRPr>
    </a:lvl1pPr>
    <a:lvl2pPr marL="411476" algn="l" defTabSz="822952" rtl="0" eaLnBrk="1" latinLnBrk="0" hangingPunct="1">
      <a:defRPr sz="1100" kern="1200">
        <a:solidFill>
          <a:schemeClr val="tx1"/>
        </a:solidFill>
        <a:latin typeface="+mn-lt"/>
        <a:ea typeface="+mn-ea"/>
        <a:cs typeface="+mn-cs"/>
      </a:defRPr>
    </a:lvl2pPr>
    <a:lvl3pPr marL="822952" algn="l" defTabSz="822952" rtl="0" eaLnBrk="1" latinLnBrk="0" hangingPunct="1">
      <a:defRPr sz="1100" kern="1200">
        <a:solidFill>
          <a:schemeClr val="tx1"/>
        </a:solidFill>
        <a:latin typeface="+mn-lt"/>
        <a:ea typeface="+mn-ea"/>
        <a:cs typeface="+mn-cs"/>
      </a:defRPr>
    </a:lvl3pPr>
    <a:lvl4pPr marL="1234427" algn="l" defTabSz="822952" rtl="0" eaLnBrk="1" latinLnBrk="0" hangingPunct="1">
      <a:defRPr sz="1100" kern="1200">
        <a:solidFill>
          <a:schemeClr val="tx1"/>
        </a:solidFill>
        <a:latin typeface="+mn-lt"/>
        <a:ea typeface="+mn-ea"/>
        <a:cs typeface="+mn-cs"/>
      </a:defRPr>
    </a:lvl4pPr>
    <a:lvl5pPr marL="1645904" algn="l" defTabSz="822952" rtl="0" eaLnBrk="1" latinLnBrk="0" hangingPunct="1">
      <a:defRPr sz="1100" kern="1200">
        <a:solidFill>
          <a:schemeClr val="tx1"/>
        </a:solidFill>
        <a:latin typeface="+mn-lt"/>
        <a:ea typeface="+mn-ea"/>
        <a:cs typeface="+mn-cs"/>
      </a:defRPr>
    </a:lvl5pPr>
    <a:lvl6pPr marL="2057379" algn="l" defTabSz="822952" rtl="0" eaLnBrk="1" latinLnBrk="0" hangingPunct="1">
      <a:defRPr sz="1100" kern="1200">
        <a:solidFill>
          <a:schemeClr val="tx1"/>
        </a:solidFill>
        <a:latin typeface="+mn-lt"/>
        <a:ea typeface="+mn-ea"/>
        <a:cs typeface="+mn-cs"/>
      </a:defRPr>
    </a:lvl6pPr>
    <a:lvl7pPr marL="2468856" algn="l" defTabSz="822952" rtl="0" eaLnBrk="1" latinLnBrk="0" hangingPunct="1">
      <a:defRPr sz="1100" kern="1200">
        <a:solidFill>
          <a:schemeClr val="tx1"/>
        </a:solidFill>
        <a:latin typeface="+mn-lt"/>
        <a:ea typeface="+mn-ea"/>
        <a:cs typeface="+mn-cs"/>
      </a:defRPr>
    </a:lvl7pPr>
    <a:lvl8pPr marL="2880331" algn="l" defTabSz="822952" rtl="0" eaLnBrk="1" latinLnBrk="0" hangingPunct="1">
      <a:defRPr sz="1100" kern="1200">
        <a:solidFill>
          <a:schemeClr val="tx1"/>
        </a:solidFill>
        <a:latin typeface="+mn-lt"/>
        <a:ea typeface="+mn-ea"/>
        <a:cs typeface="+mn-cs"/>
      </a:defRPr>
    </a:lvl8pPr>
    <a:lvl9pPr marL="3291807" algn="l" defTabSz="82295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858838" y="685800"/>
            <a:ext cx="5140325"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4C8A9057-323B-404F-892E-1D67BA0677B3}"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89657"/>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76" indent="0" algn="ctr">
              <a:buNone/>
              <a:defRPr>
                <a:solidFill>
                  <a:schemeClr val="tx1">
                    <a:tint val="75000"/>
                  </a:schemeClr>
                </a:solidFill>
              </a:defRPr>
            </a:lvl2pPr>
            <a:lvl3pPr marL="822952" indent="0" algn="ctr">
              <a:buNone/>
              <a:defRPr>
                <a:solidFill>
                  <a:schemeClr val="tx1">
                    <a:tint val="75000"/>
                  </a:schemeClr>
                </a:solidFill>
              </a:defRPr>
            </a:lvl3pPr>
            <a:lvl4pPr marL="1234427" indent="0" algn="ctr">
              <a:buNone/>
              <a:defRPr>
                <a:solidFill>
                  <a:schemeClr val="tx1">
                    <a:tint val="75000"/>
                  </a:schemeClr>
                </a:solidFill>
              </a:defRPr>
            </a:lvl4pPr>
            <a:lvl5pPr marL="1645904" indent="0" algn="ctr">
              <a:buNone/>
              <a:defRPr>
                <a:solidFill>
                  <a:schemeClr val="tx1">
                    <a:tint val="75000"/>
                  </a:schemeClr>
                </a:solidFill>
              </a:defRPr>
            </a:lvl5pPr>
            <a:lvl6pPr marL="2057379" indent="0" algn="ctr">
              <a:buNone/>
              <a:defRPr>
                <a:solidFill>
                  <a:schemeClr val="tx1">
                    <a:tint val="75000"/>
                  </a:schemeClr>
                </a:solidFill>
              </a:defRPr>
            </a:lvl6pPr>
            <a:lvl7pPr marL="2468856" indent="0" algn="ctr">
              <a:buNone/>
              <a:defRPr>
                <a:solidFill>
                  <a:schemeClr val="tx1">
                    <a:tint val="75000"/>
                  </a:schemeClr>
                </a:solidFill>
              </a:defRPr>
            </a:lvl7pPr>
            <a:lvl8pPr marL="2880331" indent="0" algn="ctr">
              <a:buNone/>
              <a:defRPr>
                <a:solidFill>
                  <a:schemeClr val="tx1">
                    <a:tint val="75000"/>
                  </a:schemeClr>
                </a:solidFill>
              </a:defRPr>
            </a:lvl8pPr>
            <a:lvl9pPr marL="3291807"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5475441E-A659-4FA9-9495-880E42104992}"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475441E-A659-4FA9-9495-880E42104992}"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2"/>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5"/>
            <a:ext cx="7344649" cy="1260227"/>
          </a:xfrm>
        </p:spPr>
        <p:txBody>
          <a:bodyPr anchor="b"/>
          <a:lstStyle>
            <a:lvl1pPr marL="0" indent="0">
              <a:buNone/>
              <a:defRPr sz="1800">
                <a:solidFill>
                  <a:schemeClr val="tx1">
                    <a:tint val="75000"/>
                  </a:schemeClr>
                </a:solidFill>
              </a:defRPr>
            </a:lvl1pPr>
            <a:lvl2pPr marL="411476" indent="0">
              <a:buNone/>
              <a:defRPr sz="1600">
                <a:solidFill>
                  <a:schemeClr val="tx1">
                    <a:tint val="75000"/>
                  </a:schemeClr>
                </a:solidFill>
              </a:defRPr>
            </a:lvl2pPr>
            <a:lvl3pPr marL="822952" indent="0">
              <a:buNone/>
              <a:defRPr sz="1400">
                <a:solidFill>
                  <a:schemeClr val="tx1">
                    <a:tint val="75000"/>
                  </a:schemeClr>
                </a:solidFill>
              </a:defRPr>
            </a:lvl3pPr>
            <a:lvl4pPr marL="1234427" indent="0">
              <a:buNone/>
              <a:defRPr sz="1300">
                <a:solidFill>
                  <a:schemeClr val="tx1">
                    <a:tint val="75000"/>
                  </a:schemeClr>
                </a:solidFill>
              </a:defRPr>
            </a:lvl4pPr>
            <a:lvl5pPr marL="1645904" indent="0">
              <a:buNone/>
              <a:defRPr sz="1300">
                <a:solidFill>
                  <a:schemeClr val="tx1">
                    <a:tint val="75000"/>
                  </a:schemeClr>
                </a:solidFill>
              </a:defRPr>
            </a:lvl5pPr>
            <a:lvl6pPr marL="2057379" indent="0">
              <a:buNone/>
              <a:defRPr sz="1300">
                <a:solidFill>
                  <a:schemeClr val="tx1">
                    <a:tint val="75000"/>
                  </a:schemeClr>
                </a:solidFill>
              </a:defRPr>
            </a:lvl6pPr>
            <a:lvl7pPr marL="2468856" indent="0">
              <a:buNone/>
              <a:defRPr sz="1300">
                <a:solidFill>
                  <a:schemeClr val="tx1">
                    <a:tint val="75000"/>
                  </a:schemeClr>
                </a:solidFill>
              </a:defRPr>
            </a:lvl7pPr>
            <a:lvl8pPr marL="2880331" indent="0">
              <a:buNone/>
              <a:defRPr sz="1300">
                <a:solidFill>
                  <a:schemeClr val="tx1">
                    <a:tint val="75000"/>
                  </a:schemeClr>
                </a:solidFill>
              </a:defRPr>
            </a:lvl8pPr>
            <a:lvl9pPr marL="3291807"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5475441E-A659-4FA9-9495-880E42104992}"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4"/>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9" y="1344244"/>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475441E-A659-4FA9-9495-880E42104992}" type="datetimeFigureOut">
              <a:rPr lang="fr-FR" smtClean="0"/>
              <a:t>09/07/2025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76" indent="0">
              <a:buNone/>
              <a:defRPr sz="1800" b="1"/>
            </a:lvl2pPr>
            <a:lvl3pPr marL="822952" indent="0">
              <a:buNone/>
              <a:defRPr sz="1600" b="1"/>
            </a:lvl3pPr>
            <a:lvl4pPr marL="1234427" indent="0">
              <a:buNone/>
              <a:defRPr sz="1400" b="1"/>
            </a:lvl4pPr>
            <a:lvl5pPr marL="1645904" indent="0">
              <a:buNone/>
              <a:defRPr sz="1400" b="1"/>
            </a:lvl5pPr>
            <a:lvl6pPr marL="2057379" indent="0">
              <a:buNone/>
              <a:defRPr sz="1400" b="1"/>
            </a:lvl6pPr>
            <a:lvl7pPr marL="2468856" indent="0">
              <a:buNone/>
              <a:defRPr sz="1400" b="1"/>
            </a:lvl7pPr>
            <a:lvl8pPr marL="2880331" indent="0">
              <a:buNone/>
              <a:defRPr sz="1400" b="1"/>
            </a:lvl8pPr>
            <a:lvl9pPr marL="3291807"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7"/>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9" y="1289566"/>
            <a:ext cx="3819337" cy="537430"/>
          </a:xfrm>
        </p:spPr>
        <p:txBody>
          <a:bodyPr anchor="b"/>
          <a:lstStyle>
            <a:lvl1pPr marL="0" indent="0">
              <a:buNone/>
              <a:defRPr sz="2200" b="1"/>
            </a:lvl1pPr>
            <a:lvl2pPr marL="411476" indent="0">
              <a:buNone/>
              <a:defRPr sz="1800" b="1"/>
            </a:lvl2pPr>
            <a:lvl3pPr marL="822952" indent="0">
              <a:buNone/>
              <a:defRPr sz="1600" b="1"/>
            </a:lvl3pPr>
            <a:lvl4pPr marL="1234427" indent="0">
              <a:buNone/>
              <a:defRPr sz="1400" b="1"/>
            </a:lvl4pPr>
            <a:lvl5pPr marL="1645904" indent="0">
              <a:buNone/>
              <a:defRPr sz="1400" b="1"/>
            </a:lvl5pPr>
            <a:lvl6pPr marL="2057379" indent="0">
              <a:buNone/>
              <a:defRPr sz="1400" b="1"/>
            </a:lvl6pPr>
            <a:lvl7pPr marL="2468856" indent="0">
              <a:buNone/>
              <a:defRPr sz="1400" b="1"/>
            </a:lvl7pPr>
            <a:lvl8pPr marL="2880331" indent="0">
              <a:buNone/>
              <a:defRPr sz="1400" b="1"/>
            </a:lvl8pPr>
            <a:lvl9pPr marL="3291807"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9" y="1826997"/>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75441E-A659-4FA9-9495-880E42104992}" type="datetimeFigureOut">
              <a:rPr lang="fr-FR" smtClean="0"/>
              <a:t>09/07/2025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5475441E-A659-4FA9-9495-880E42104992}" type="datetimeFigureOut">
              <a:rPr lang="fr-FR" smtClean="0"/>
              <a:t>09/07/2025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475441E-A659-4FA9-9495-880E42104992}" type="datetimeFigureOut">
              <a:rPr lang="fr-FR" smtClean="0"/>
              <a:t>09/07/2025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0"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0" y="1205551"/>
            <a:ext cx="2842751" cy="3940710"/>
          </a:xfrm>
        </p:spPr>
        <p:txBody>
          <a:bodyPr/>
          <a:lstStyle>
            <a:lvl1pPr marL="0" indent="0">
              <a:buNone/>
              <a:defRPr sz="1300"/>
            </a:lvl1pPr>
            <a:lvl2pPr marL="411476" indent="0">
              <a:buNone/>
              <a:defRPr sz="1100"/>
            </a:lvl2pPr>
            <a:lvl3pPr marL="822952" indent="0">
              <a:buNone/>
              <a:defRPr sz="900"/>
            </a:lvl3pPr>
            <a:lvl4pPr marL="1234427" indent="0">
              <a:buNone/>
              <a:defRPr sz="800"/>
            </a:lvl4pPr>
            <a:lvl5pPr marL="1645904" indent="0">
              <a:buNone/>
              <a:defRPr sz="800"/>
            </a:lvl5pPr>
            <a:lvl6pPr marL="2057379" indent="0">
              <a:buNone/>
              <a:defRPr sz="800"/>
            </a:lvl6pPr>
            <a:lvl7pPr marL="2468856" indent="0">
              <a:buNone/>
              <a:defRPr sz="800"/>
            </a:lvl7pPr>
            <a:lvl8pPr marL="2880331" indent="0">
              <a:buNone/>
              <a:defRPr sz="800"/>
            </a:lvl8pPr>
            <a:lvl9pPr marL="3291807"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475441E-A659-4FA9-9495-880E42104992}" type="datetimeFigureOut">
              <a:rPr lang="fr-FR" smtClean="0"/>
              <a:t>09/07/2025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76" indent="0">
              <a:buNone/>
              <a:defRPr sz="2500"/>
            </a:lvl2pPr>
            <a:lvl3pPr marL="822952" indent="0">
              <a:buNone/>
              <a:defRPr sz="2200"/>
            </a:lvl3pPr>
            <a:lvl4pPr marL="1234427" indent="0">
              <a:buNone/>
              <a:defRPr sz="1800"/>
            </a:lvl4pPr>
            <a:lvl5pPr marL="1645904" indent="0">
              <a:buNone/>
              <a:defRPr sz="1800"/>
            </a:lvl5pPr>
            <a:lvl6pPr marL="2057379" indent="0">
              <a:buNone/>
              <a:defRPr sz="1800"/>
            </a:lvl6pPr>
            <a:lvl7pPr marL="2468856" indent="0">
              <a:buNone/>
              <a:defRPr sz="1800"/>
            </a:lvl7pPr>
            <a:lvl8pPr marL="2880331" indent="0">
              <a:buNone/>
              <a:defRPr sz="1800"/>
            </a:lvl8pPr>
            <a:lvl9pPr marL="3291807" indent="0">
              <a:buNone/>
              <a:defRPr sz="18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300"/>
            </a:lvl1pPr>
            <a:lvl2pPr marL="411476" indent="0">
              <a:buNone/>
              <a:defRPr sz="1100"/>
            </a:lvl2pPr>
            <a:lvl3pPr marL="822952" indent="0">
              <a:buNone/>
              <a:defRPr sz="900"/>
            </a:lvl3pPr>
            <a:lvl4pPr marL="1234427" indent="0">
              <a:buNone/>
              <a:defRPr sz="800"/>
            </a:lvl4pPr>
            <a:lvl5pPr marL="1645904" indent="0">
              <a:buNone/>
              <a:defRPr sz="800"/>
            </a:lvl5pPr>
            <a:lvl6pPr marL="2057379" indent="0">
              <a:buNone/>
              <a:defRPr sz="800"/>
            </a:lvl6pPr>
            <a:lvl7pPr marL="2468856" indent="0">
              <a:buNone/>
              <a:defRPr sz="800"/>
            </a:lvl7pPr>
            <a:lvl8pPr marL="2880331" indent="0">
              <a:buNone/>
              <a:defRPr sz="800"/>
            </a:lvl8pPr>
            <a:lvl9pPr marL="3291807"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475441E-A659-4FA9-9495-880E42104992}" type="datetimeFigureOut">
              <a:rPr lang="fr-FR" smtClean="0"/>
              <a:t>09/07/2025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475441E-A659-4FA9-9495-880E42104992}"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70"/>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7" y="193370"/>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475441E-A659-4FA9-9495-880E42104992}" type="datetimeFigureOut">
              <a:rPr lang="fr-FR" smtClean="0"/>
              <a:t>09/07/2025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C9A0821-A6CC-46D3-A4DE-AF7813F55E21}" type="slidenum">
              <a:rPr lang="fr-FR" smtClean="0"/>
              <a:t>‹N°›</a:t>
            </a:fld>
            <a:endParaRPr lang="fr-FR"/>
          </a:p>
        </p:txBody>
      </p:sp>
    </p:spTree>
  </p:cSld>
  <p:clrMapOvr>
    <a:masterClrMapping/>
  </p:clrMapOvr>
  <p:transition spd="med">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9" y="1789658"/>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4"/>
          </a:xfrm>
        </p:spPr>
        <p:txBody>
          <a:bodyPr/>
          <a:lstStyle>
            <a:lvl1pPr marL="0" indent="0" algn="ctr">
              <a:buNone/>
              <a:defRPr>
                <a:solidFill>
                  <a:schemeClr val="tx1">
                    <a:tint val="75000"/>
                  </a:schemeClr>
                </a:solidFill>
              </a:defRPr>
            </a:lvl1pPr>
            <a:lvl2pPr marL="459113" indent="0" algn="ctr">
              <a:buNone/>
              <a:defRPr>
                <a:solidFill>
                  <a:schemeClr val="tx1">
                    <a:tint val="75000"/>
                  </a:schemeClr>
                </a:solidFill>
              </a:defRPr>
            </a:lvl2pPr>
            <a:lvl3pPr marL="918226" indent="0" algn="ctr">
              <a:buNone/>
              <a:defRPr>
                <a:solidFill>
                  <a:schemeClr val="tx1">
                    <a:tint val="75000"/>
                  </a:schemeClr>
                </a:solidFill>
              </a:defRPr>
            </a:lvl3pPr>
            <a:lvl4pPr marL="1377339" indent="0" algn="ctr">
              <a:buNone/>
              <a:defRPr>
                <a:solidFill>
                  <a:schemeClr val="tx1">
                    <a:tint val="75000"/>
                  </a:schemeClr>
                </a:solidFill>
              </a:defRPr>
            </a:lvl4pPr>
            <a:lvl5pPr marL="1836453" indent="0" algn="ctr">
              <a:buNone/>
              <a:defRPr>
                <a:solidFill>
                  <a:schemeClr val="tx1">
                    <a:tint val="75000"/>
                  </a:schemeClr>
                </a:solidFill>
              </a:defRPr>
            </a:lvl5pPr>
            <a:lvl6pPr marL="2295565" indent="0" algn="ctr">
              <a:buNone/>
              <a:defRPr>
                <a:solidFill>
                  <a:schemeClr val="tx1">
                    <a:tint val="75000"/>
                  </a:schemeClr>
                </a:solidFill>
              </a:defRPr>
            </a:lvl6pPr>
            <a:lvl7pPr marL="2754679" indent="0" algn="ctr">
              <a:buNone/>
              <a:defRPr>
                <a:solidFill>
                  <a:schemeClr val="tx1">
                    <a:tint val="75000"/>
                  </a:schemeClr>
                </a:solidFill>
              </a:defRPr>
            </a:lvl7pPr>
            <a:lvl8pPr marL="3213791" indent="0" algn="ctr">
              <a:buNone/>
              <a:defRPr>
                <a:solidFill>
                  <a:schemeClr val="tx1">
                    <a:tint val="75000"/>
                  </a:schemeClr>
                </a:solidFill>
              </a:defRPr>
            </a:lvl8pPr>
            <a:lvl9pPr marL="3672905"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2" y="3702003"/>
            <a:ext cx="7344649" cy="114420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2" y="2441776"/>
            <a:ext cx="7344649" cy="1260227"/>
          </a:xfrm>
        </p:spPr>
        <p:txBody>
          <a:bodyPr anchor="b"/>
          <a:lstStyle>
            <a:lvl1pPr marL="0" indent="0">
              <a:buNone/>
              <a:defRPr sz="2000">
                <a:solidFill>
                  <a:schemeClr val="tx1">
                    <a:tint val="75000"/>
                  </a:schemeClr>
                </a:solidFill>
              </a:defRPr>
            </a:lvl1pPr>
            <a:lvl2pPr marL="459113" indent="0">
              <a:buNone/>
              <a:defRPr sz="1800">
                <a:solidFill>
                  <a:schemeClr val="tx1">
                    <a:tint val="75000"/>
                  </a:schemeClr>
                </a:solidFill>
              </a:defRPr>
            </a:lvl2pPr>
            <a:lvl3pPr marL="918226" indent="0">
              <a:buNone/>
              <a:defRPr sz="1600">
                <a:solidFill>
                  <a:schemeClr val="tx1">
                    <a:tint val="75000"/>
                  </a:schemeClr>
                </a:solidFill>
              </a:defRPr>
            </a:lvl3pPr>
            <a:lvl4pPr marL="1377339" indent="0">
              <a:buNone/>
              <a:defRPr sz="1400">
                <a:solidFill>
                  <a:schemeClr val="tx1">
                    <a:tint val="75000"/>
                  </a:schemeClr>
                </a:solidFill>
              </a:defRPr>
            </a:lvl4pPr>
            <a:lvl5pPr marL="1836453" indent="0">
              <a:buNone/>
              <a:defRPr sz="1400">
                <a:solidFill>
                  <a:schemeClr val="tx1">
                    <a:tint val="75000"/>
                  </a:schemeClr>
                </a:solidFill>
              </a:defRPr>
            </a:lvl5pPr>
            <a:lvl6pPr marL="2295565" indent="0">
              <a:buNone/>
              <a:defRPr sz="1400">
                <a:solidFill>
                  <a:schemeClr val="tx1">
                    <a:tint val="75000"/>
                  </a:schemeClr>
                </a:solidFill>
              </a:defRPr>
            </a:lvl6pPr>
            <a:lvl7pPr marL="2754679" indent="0">
              <a:buNone/>
              <a:defRPr sz="1400">
                <a:solidFill>
                  <a:schemeClr val="tx1">
                    <a:tint val="75000"/>
                  </a:schemeClr>
                </a:solidFill>
              </a:defRPr>
            </a:lvl7pPr>
            <a:lvl8pPr marL="3213791" indent="0">
              <a:buNone/>
              <a:defRPr sz="1400">
                <a:solidFill>
                  <a:schemeClr val="tx1">
                    <a:tint val="75000"/>
                  </a:schemeClr>
                </a:solidFill>
              </a:defRPr>
            </a:lvl8pPr>
            <a:lvl9pPr marL="3672905"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40" y="1344247"/>
            <a:ext cx="3816336"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0" y="1344247"/>
            <a:ext cx="3816336"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68"/>
            <a:ext cx="3817838" cy="537430"/>
          </a:xfrm>
        </p:spPr>
        <p:txBody>
          <a:bodyPr anchor="b"/>
          <a:lstStyle>
            <a:lvl1pPr marL="0" indent="0">
              <a:buNone/>
              <a:defRPr sz="2400" b="1"/>
            </a:lvl1pPr>
            <a:lvl2pPr marL="459113" indent="0">
              <a:buNone/>
              <a:defRPr sz="2000" b="1"/>
            </a:lvl2pPr>
            <a:lvl3pPr marL="918226" indent="0">
              <a:buNone/>
              <a:defRPr sz="1800" b="1"/>
            </a:lvl3pPr>
            <a:lvl4pPr marL="1377339" indent="0">
              <a:buNone/>
              <a:defRPr sz="1600" b="1"/>
            </a:lvl4pPr>
            <a:lvl5pPr marL="1836453" indent="0">
              <a:buNone/>
              <a:defRPr sz="1600" b="1"/>
            </a:lvl5pPr>
            <a:lvl6pPr marL="2295565" indent="0">
              <a:buNone/>
              <a:defRPr sz="1600" b="1"/>
            </a:lvl6pPr>
            <a:lvl7pPr marL="2754679" indent="0">
              <a:buNone/>
              <a:defRPr sz="1600" b="1"/>
            </a:lvl7pPr>
            <a:lvl8pPr marL="3213791" indent="0">
              <a:buNone/>
              <a:defRPr sz="1600" b="1"/>
            </a:lvl8pPr>
            <a:lvl9pPr marL="3672905"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1" y="1289568"/>
            <a:ext cx="3819337" cy="537430"/>
          </a:xfrm>
        </p:spPr>
        <p:txBody>
          <a:bodyPr anchor="b"/>
          <a:lstStyle>
            <a:lvl1pPr marL="0" indent="0">
              <a:buNone/>
              <a:defRPr sz="2400" b="1"/>
            </a:lvl1pPr>
            <a:lvl2pPr marL="459113" indent="0">
              <a:buNone/>
              <a:defRPr sz="2000" b="1"/>
            </a:lvl2pPr>
            <a:lvl3pPr marL="918226" indent="0">
              <a:buNone/>
              <a:defRPr sz="1800" b="1"/>
            </a:lvl3pPr>
            <a:lvl4pPr marL="1377339" indent="0">
              <a:buNone/>
              <a:defRPr sz="1600" b="1"/>
            </a:lvl4pPr>
            <a:lvl5pPr marL="1836453" indent="0">
              <a:buNone/>
              <a:defRPr sz="1600" b="1"/>
            </a:lvl5pPr>
            <a:lvl6pPr marL="2295565" indent="0">
              <a:buNone/>
              <a:defRPr sz="1600" b="1"/>
            </a:lvl6pPr>
            <a:lvl7pPr marL="2754679" indent="0">
              <a:buNone/>
              <a:defRPr sz="1600" b="1"/>
            </a:lvl7pPr>
            <a:lvl8pPr marL="3213791" indent="0">
              <a:buNone/>
              <a:defRPr sz="1600" b="1"/>
            </a:lvl8pPr>
            <a:lvl9pPr marL="3672905"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1" y="1826997"/>
            <a:ext cx="3819337"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4" y="229378"/>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02" y="229376"/>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4" y="1205551"/>
            <a:ext cx="2842751" cy="3940710"/>
          </a:xfrm>
        </p:spPr>
        <p:txBody>
          <a:bodyPr/>
          <a:lstStyle>
            <a:lvl1pPr marL="0" indent="0">
              <a:buNone/>
              <a:defRPr sz="1400"/>
            </a:lvl1pPr>
            <a:lvl2pPr marL="459113" indent="0">
              <a:buNone/>
              <a:defRPr sz="1300"/>
            </a:lvl2pPr>
            <a:lvl3pPr marL="918226" indent="0">
              <a:buNone/>
              <a:defRPr sz="1000"/>
            </a:lvl3pPr>
            <a:lvl4pPr marL="1377339" indent="0">
              <a:buNone/>
              <a:defRPr sz="900"/>
            </a:lvl4pPr>
            <a:lvl5pPr marL="1836453" indent="0">
              <a:buNone/>
              <a:defRPr sz="900"/>
            </a:lvl5pPr>
            <a:lvl6pPr marL="2295565" indent="0">
              <a:buNone/>
              <a:defRPr sz="900"/>
            </a:lvl6pPr>
            <a:lvl7pPr marL="2754679" indent="0">
              <a:buNone/>
              <a:defRPr sz="900"/>
            </a:lvl7pPr>
            <a:lvl8pPr marL="3213791" indent="0">
              <a:buNone/>
              <a:defRPr sz="900"/>
            </a:lvl8pPr>
            <a:lvl9pPr marL="3672905"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1" y="4032728"/>
            <a:ext cx="5184458" cy="476086"/>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1" y="514764"/>
            <a:ext cx="5184458" cy="3456623"/>
          </a:xfrm>
        </p:spPr>
        <p:txBody>
          <a:bodyPr/>
          <a:lstStyle>
            <a:lvl1pPr marL="0" indent="0">
              <a:buNone/>
              <a:defRPr sz="3200"/>
            </a:lvl1pPr>
            <a:lvl2pPr marL="459113" indent="0">
              <a:buNone/>
              <a:defRPr sz="2800"/>
            </a:lvl2pPr>
            <a:lvl3pPr marL="918226" indent="0">
              <a:buNone/>
              <a:defRPr sz="2400"/>
            </a:lvl3pPr>
            <a:lvl4pPr marL="1377339" indent="0">
              <a:buNone/>
              <a:defRPr sz="2000"/>
            </a:lvl4pPr>
            <a:lvl5pPr marL="1836453" indent="0">
              <a:buNone/>
              <a:defRPr sz="2000"/>
            </a:lvl5pPr>
            <a:lvl6pPr marL="2295565" indent="0">
              <a:buNone/>
              <a:defRPr sz="2000"/>
            </a:lvl6pPr>
            <a:lvl7pPr marL="2754679" indent="0">
              <a:buNone/>
              <a:defRPr sz="2000"/>
            </a:lvl7pPr>
            <a:lvl8pPr marL="3213791" indent="0">
              <a:buNone/>
              <a:defRPr sz="2000"/>
            </a:lvl8pPr>
            <a:lvl9pPr marL="3672905" indent="0">
              <a:buNone/>
              <a:defRPr sz="2000"/>
            </a:lvl9pPr>
          </a:lstStyle>
          <a:p>
            <a:endParaRPr lang="fr-FR"/>
          </a:p>
        </p:txBody>
      </p:sp>
      <p:sp>
        <p:nvSpPr>
          <p:cNvPr id="4" name="Espace réservé du texte 3"/>
          <p:cNvSpPr>
            <a:spLocks noGrp="1"/>
          </p:cNvSpPr>
          <p:nvPr>
            <p:ph type="body" sz="half" idx="2"/>
          </p:nvPr>
        </p:nvSpPr>
        <p:spPr>
          <a:xfrm>
            <a:off x="1693651" y="4508816"/>
            <a:ext cx="5184458" cy="676121"/>
          </a:xfrm>
        </p:spPr>
        <p:txBody>
          <a:bodyPr/>
          <a:lstStyle>
            <a:lvl1pPr marL="0" indent="0">
              <a:buNone/>
              <a:defRPr sz="1400"/>
            </a:lvl1pPr>
            <a:lvl2pPr marL="459113" indent="0">
              <a:buNone/>
              <a:defRPr sz="1300"/>
            </a:lvl2pPr>
            <a:lvl3pPr marL="918226" indent="0">
              <a:buNone/>
              <a:defRPr sz="1000"/>
            </a:lvl3pPr>
            <a:lvl4pPr marL="1377339" indent="0">
              <a:buNone/>
              <a:defRPr sz="900"/>
            </a:lvl4pPr>
            <a:lvl5pPr marL="1836453" indent="0">
              <a:buNone/>
              <a:defRPr sz="900"/>
            </a:lvl5pPr>
            <a:lvl6pPr marL="2295565" indent="0">
              <a:buNone/>
              <a:defRPr sz="900"/>
            </a:lvl6pPr>
            <a:lvl7pPr marL="2754679" indent="0">
              <a:buNone/>
              <a:defRPr sz="900"/>
            </a:lvl7pPr>
            <a:lvl8pPr marL="3213791" indent="0">
              <a:buNone/>
              <a:defRPr sz="900"/>
            </a:lvl8pPr>
            <a:lvl9pPr marL="3672905"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5" y="230713"/>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230713"/>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8" y="1789719"/>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4"/>
          </a:xfrm>
        </p:spPr>
        <p:txBody>
          <a:bodyPr/>
          <a:lstStyle>
            <a:lvl1pPr marL="0" indent="0" algn="ctr">
              <a:buNone/>
              <a:defRPr>
                <a:solidFill>
                  <a:schemeClr val="tx1">
                    <a:tint val="75000"/>
                  </a:schemeClr>
                </a:solidFill>
              </a:defRPr>
            </a:lvl1pPr>
            <a:lvl2pPr marL="459117" indent="0" algn="ctr">
              <a:buNone/>
              <a:defRPr>
                <a:solidFill>
                  <a:schemeClr val="tx1">
                    <a:tint val="75000"/>
                  </a:schemeClr>
                </a:solidFill>
              </a:defRPr>
            </a:lvl2pPr>
            <a:lvl3pPr marL="918235" indent="0" algn="ctr">
              <a:buNone/>
              <a:defRPr>
                <a:solidFill>
                  <a:schemeClr val="tx1">
                    <a:tint val="75000"/>
                  </a:schemeClr>
                </a:solidFill>
              </a:defRPr>
            </a:lvl3pPr>
            <a:lvl4pPr marL="1377353" indent="0" algn="ctr">
              <a:buNone/>
              <a:defRPr>
                <a:solidFill>
                  <a:schemeClr val="tx1">
                    <a:tint val="75000"/>
                  </a:schemeClr>
                </a:solidFill>
              </a:defRPr>
            </a:lvl4pPr>
            <a:lvl5pPr marL="1836471" indent="0" algn="ctr">
              <a:buNone/>
              <a:defRPr>
                <a:solidFill>
                  <a:schemeClr val="tx1">
                    <a:tint val="75000"/>
                  </a:schemeClr>
                </a:solidFill>
              </a:defRPr>
            </a:lvl5pPr>
            <a:lvl6pPr marL="2295588" indent="0" algn="ctr">
              <a:buNone/>
              <a:defRPr>
                <a:solidFill>
                  <a:schemeClr val="tx1">
                    <a:tint val="75000"/>
                  </a:schemeClr>
                </a:solidFill>
              </a:defRPr>
            </a:lvl6pPr>
            <a:lvl7pPr marL="2754706" indent="0" algn="ctr">
              <a:buNone/>
              <a:defRPr>
                <a:solidFill>
                  <a:schemeClr val="tx1">
                    <a:tint val="75000"/>
                  </a:schemeClr>
                </a:solidFill>
              </a:defRPr>
            </a:lvl7pPr>
            <a:lvl8pPr marL="3213823" indent="0" algn="ctr">
              <a:buNone/>
              <a:defRPr>
                <a:solidFill>
                  <a:schemeClr val="tx1">
                    <a:tint val="75000"/>
                  </a:schemeClr>
                </a:solidFill>
              </a:defRPr>
            </a:lvl8pPr>
            <a:lvl9pPr marL="3672941"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2" y="3702003"/>
            <a:ext cx="7344649" cy="1144206"/>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2" y="2441775"/>
            <a:ext cx="7344649" cy="1260227"/>
          </a:xfrm>
        </p:spPr>
        <p:txBody>
          <a:bodyPr anchor="b"/>
          <a:lstStyle>
            <a:lvl1pPr marL="0" indent="0">
              <a:buNone/>
              <a:defRPr sz="2000">
                <a:solidFill>
                  <a:schemeClr val="tx1">
                    <a:tint val="75000"/>
                  </a:schemeClr>
                </a:solidFill>
              </a:defRPr>
            </a:lvl1pPr>
            <a:lvl2pPr marL="459117" indent="0">
              <a:buNone/>
              <a:defRPr sz="1800">
                <a:solidFill>
                  <a:schemeClr val="tx1">
                    <a:tint val="75000"/>
                  </a:schemeClr>
                </a:solidFill>
              </a:defRPr>
            </a:lvl2pPr>
            <a:lvl3pPr marL="918235" indent="0">
              <a:buNone/>
              <a:defRPr sz="1600">
                <a:solidFill>
                  <a:schemeClr val="tx1">
                    <a:tint val="75000"/>
                  </a:schemeClr>
                </a:solidFill>
              </a:defRPr>
            </a:lvl3pPr>
            <a:lvl4pPr marL="1377353" indent="0">
              <a:buNone/>
              <a:defRPr sz="1400">
                <a:solidFill>
                  <a:schemeClr val="tx1">
                    <a:tint val="75000"/>
                  </a:schemeClr>
                </a:solidFill>
              </a:defRPr>
            </a:lvl4pPr>
            <a:lvl5pPr marL="1836471" indent="0">
              <a:buNone/>
              <a:defRPr sz="1400">
                <a:solidFill>
                  <a:schemeClr val="tx1">
                    <a:tint val="75000"/>
                  </a:schemeClr>
                </a:solidFill>
              </a:defRPr>
            </a:lvl5pPr>
            <a:lvl6pPr marL="2295588" indent="0">
              <a:buNone/>
              <a:defRPr sz="1400">
                <a:solidFill>
                  <a:schemeClr val="tx1">
                    <a:tint val="75000"/>
                  </a:schemeClr>
                </a:solidFill>
              </a:defRPr>
            </a:lvl6pPr>
            <a:lvl7pPr marL="2754706" indent="0">
              <a:buNone/>
              <a:defRPr sz="1400">
                <a:solidFill>
                  <a:schemeClr val="tx1">
                    <a:tint val="75000"/>
                  </a:schemeClr>
                </a:solidFill>
              </a:defRPr>
            </a:lvl7pPr>
            <a:lvl8pPr marL="3213823" indent="0">
              <a:buNone/>
              <a:defRPr sz="1400">
                <a:solidFill>
                  <a:schemeClr val="tx1">
                    <a:tint val="75000"/>
                  </a:schemeClr>
                </a:solidFill>
              </a:defRPr>
            </a:lvl8pPr>
            <a:lvl9pPr marL="3672941"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344307"/>
            <a:ext cx="3816336"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452" y="1344307"/>
            <a:ext cx="3816336"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100" y="1289569"/>
            <a:ext cx="3817838" cy="537430"/>
          </a:xfrm>
        </p:spPr>
        <p:txBody>
          <a:bodyPr anchor="b"/>
          <a:lstStyle>
            <a:lvl1pPr marL="0" indent="0">
              <a:buNone/>
              <a:defRPr sz="2400" b="1"/>
            </a:lvl1pPr>
            <a:lvl2pPr marL="459117" indent="0">
              <a:buNone/>
              <a:defRPr sz="2000" b="1"/>
            </a:lvl2pPr>
            <a:lvl3pPr marL="918235" indent="0">
              <a:buNone/>
              <a:defRPr sz="1800" b="1"/>
            </a:lvl3pPr>
            <a:lvl4pPr marL="1377353" indent="0">
              <a:buNone/>
              <a:defRPr sz="1600" b="1"/>
            </a:lvl4pPr>
            <a:lvl5pPr marL="1836471" indent="0">
              <a:buNone/>
              <a:defRPr sz="1600" b="1"/>
            </a:lvl5pPr>
            <a:lvl6pPr marL="2295588" indent="0">
              <a:buNone/>
              <a:defRPr sz="1600" b="1"/>
            </a:lvl6pPr>
            <a:lvl7pPr marL="2754706" indent="0">
              <a:buNone/>
              <a:defRPr sz="1600" b="1"/>
            </a:lvl7pPr>
            <a:lvl8pPr marL="3213823" indent="0">
              <a:buNone/>
              <a:defRPr sz="1600" b="1"/>
            </a:lvl8pPr>
            <a:lvl9pPr marL="3672941"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100" y="1826997"/>
            <a:ext cx="3817838"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90" y="1289569"/>
            <a:ext cx="3819337" cy="537430"/>
          </a:xfrm>
        </p:spPr>
        <p:txBody>
          <a:bodyPr anchor="b"/>
          <a:lstStyle>
            <a:lvl1pPr marL="0" indent="0">
              <a:buNone/>
              <a:defRPr sz="2400" b="1"/>
            </a:lvl1pPr>
            <a:lvl2pPr marL="459117" indent="0">
              <a:buNone/>
              <a:defRPr sz="2000" b="1"/>
            </a:lvl2pPr>
            <a:lvl3pPr marL="918235" indent="0">
              <a:buNone/>
              <a:defRPr sz="1800" b="1"/>
            </a:lvl3pPr>
            <a:lvl4pPr marL="1377353" indent="0">
              <a:buNone/>
              <a:defRPr sz="1600" b="1"/>
            </a:lvl4pPr>
            <a:lvl5pPr marL="1836471" indent="0">
              <a:buNone/>
              <a:defRPr sz="1600" b="1"/>
            </a:lvl5pPr>
            <a:lvl6pPr marL="2295588" indent="0">
              <a:buNone/>
              <a:defRPr sz="1600" b="1"/>
            </a:lvl6pPr>
            <a:lvl7pPr marL="2754706" indent="0">
              <a:buNone/>
              <a:defRPr sz="1600" b="1"/>
            </a:lvl7pPr>
            <a:lvl8pPr marL="3213823" indent="0">
              <a:buNone/>
              <a:defRPr sz="1600" b="1"/>
            </a:lvl8pPr>
            <a:lvl9pPr marL="3672941"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90" y="1826997"/>
            <a:ext cx="3819337" cy="33192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103" y="229438"/>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361" y="229376"/>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103" y="1205551"/>
            <a:ext cx="2842751" cy="3940710"/>
          </a:xfrm>
        </p:spPr>
        <p:txBody>
          <a:bodyPr/>
          <a:lstStyle>
            <a:lvl1pPr marL="0" indent="0">
              <a:buNone/>
              <a:defRPr sz="1400"/>
            </a:lvl1pPr>
            <a:lvl2pPr marL="459117" indent="0">
              <a:buNone/>
              <a:defRPr sz="1300"/>
            </a:lvl2pPr>
            <a:lvl3pPr marL="918235" indent="0">
              <a:buNone/>
              <a:defRPr sz="1000"/>
            </a:lvl3pPr>
            <a:lvl4pPr marL="1377353" indent="0">
              <a:buNone/>
              <a:defRPr sz="900"/>
            </a:lvl4pPr>
            <a:lvl5pPr marL="1836471" indent="0">
              <a:buNone/>
              <a:defRPr sz="900"/>
            </a:lvl5pPr>
            <a:lvl6pPr marL="2295588" indent="0">
              <a:buNone/>
              <a:defRPr sz="900"/>
            </a:lvl6pPr>
            <a:lvl7pPr marL="2754706" indent="0">
              <a:buNone/>
              <a:defRPr sz="900"/>
            </a:lvl7pPr>
            <a:lvl8pPr marL="3213823" indent="0">
              <a:buNone/>
              <a:defRPr sz="900"/>
            </a:lvl8pPr>
            <a:lvl9pPr marL="3672941"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0" y="4032732"/>
            <a:ext cx="5184458" cy="476086"/>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0" y="514822"/>
            <a:ext cx="5184458" cy="3456623"/>
          </a:xfrm>
        </p:spPr>
        <p:txBody>
          <a:bodyPr/>
          <a:lstStyle>
            <a:lvl1pPr marL="0" indent="0">
              <a:buNone/>
              <a:defRPr sz="3200"/>
            </a:lvl1pPr>
            <a:lvl2pPr marL="459117" indent="0">
              <a:buNone/>
              <a:defRPr sz="2800"/>
            </a:lvl2pPr>
            <a:lvl3pPr marL="918235" indent="0">
              <a:buNone/>
              <a:defRPr sz="2400"/>
            </a:lvl3pPr>
            <a:lvl4pPr marL="1377353" indent="0">
              <a:buNone/>
              <a:defRPr sz="2000"/>
            </a:lvl4pPr>
            <a:lvl5pPr marL="1836471" indent="0">
              <a:buNone/>
              <a:defRPr sz="2000"/>
            </a:lvl5pPr>
            <a:lvl6pPr marL="2295588" indent="0">
              <a:buNone/>
              <a:defRPr sz="2000"/>
            </a:lvl6pPr>
            <a:lvl7pPr marL="2754706" indent="0">
              <a:buNone/>
              <a:defRPr sz="2000"/>
            </a:lvl7pPr>
            <a:lvl8pPr marL="3213823" indent="0">
              <a:buNone/>
              <a:defRPr sz="2000"/>
            </a:lvl8pPr>
            <a:lvl9pPr marL="3672941" indent="0">
              <a:buNone/>
              <a:defRPr sz="2000"/>
            </a:lvl9pPr>
          </a:lstStyle>
          <a:p>
            <a:endParaRPr lang="fr-FR"/>
          </a:p>
        </p:txBody>
      </p:sp>
      <p:sp>
        <p:nvSpPr>
          <p:cNvPr id="4" name="Espace réservé du texte 3"/>
          <p:cNvSpPr>
            <a:spLocks noGrp="1"/>
          </p:cNvSpPr>
          <p:nvPr>
            <p:ph type="body" sz="half" idx="2"/>
          </p:nvPr>
        </p:nvSpPr>
        <p:spPr>
          <a:xfrm>
            <a:off x="1693680" y="4508816"/>
            <a:ext cx="5184458" cy="676121"/>
          </a:xfrm>
        </p:spPr>
        <p:txBody>
          <a:bodyPr/>
          <a:lstStyle>
            <a:lvl1pPr marL="0" indent="0">
              <a:buNone/>
              <a:defRPr sz="1400"/>
            </a:lvl1pPr>
            <a:lvl2pPr marL="459117" indent="0">
              <a:buNone/>
              <a:defRPr sz="1300"/>
            </a:lvl2pPr>
            <a:lvl3pPr marL="918235" indent="0">
              <a:buNone/>
              <a:defRPr sz="1000"/>
            </a:lvl3pPr>
            <a:lvl4pPr marL="1377353" indent="0">
              <a:buNone/>
              <a:defRPr sz="900"/>
            </a:lvl4pPr>
            <a:lvl5pPr marL="1836471" indent="0">
              <a:buNone/>
              <a:defRPr sz="900"/>
            </a:lvl5pPr>
            <a:lvl6pPr marL="2295588" indent="0">
              <a:buNone/>
              <a:defRPr sz="900"/>
            </a:lvl6pPr>
            <a:lvl7pPr marL="2754706" indent="0">
              <a:buNone/>
              <a:defRPr sz="900"/>
            </a:lvl7pPr>
            <a:lvl8pPr marL="3213823" indent="0">
              <a:buNone/>
              <a:defRPr sz="900"/>
            </a:lvl8pPr>
            <a:lvl9pPr marL="3672941"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615" y="230714"/>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99" y="230714"/>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09/07/2025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9" y="230709"/>
            <a:ext cx="7776687" cy="960173"/>
          </a:xfrm>
          <a:prstGeom prst="rect">
            <a:avLst/>
          </a:prstGeom>
        </p:spPr>
        <p:txBody>
          <a:bodyPr vert="horz" lIns="82295" tIns="41148" rIns="82295"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344244"/>
            <a:ext cx="7776687" cy="3802019"/>
          </a:xfrm>
          <a:prstGeom prst="rect">
            <a:avLst/>
          </a:prstGeom>
        </p:spPr>
        <p:txBody>
          <a:bodyPr vert="horz" lIns="82295" tIns="41148" rIns="82295"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5" tIns="41148" rIns="82295" bIns="41148" rtlCol="0" anchor="ctr"/>
          <a:lstStyle>
            <a:lvl1pPr algn="l">
              <a:defRPr sz="1100">
                <a:solidFill>
                  <a:schemeClr val="tx1">
                    <a:tint val="75000"/>
                  </a:schemeClr>
                </a:solidFill>
              </a:defRPr>
            </a:lvl1pPr>
          </a:lstStyle>
          <a:p>
            <a:fld id="{5475441E-A659-4FA9-9495-880E42104992}" type="datetimeFigureOut">
              <a:rPr lang="fr-FR" smtClean="0"/>
              <a:t>09/07/2025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5" tIns="41148" rIns="82295"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5" tIns="41148" rIns="82295" bIns="41148" rtlCol="0" anchor="ctr"/>
          <a:lstStyle>
            <a:lvl1pPr algn="r">
              <a:defRPr sz="1100">
                <a:solidFill>
                  <a:schemeClr val="tx1">
                    <a:tint val="75000"/>
                  </a:schemeClr>
                </a:solidFill>
              </a:defRPr>
            </a:lvl1pPr>
          </a:lstStyle>
          <a:p>
            <a:fld id="{5C9A0821-A6CC-46D3-A4DE-AF7813F55E21}" type="slidenum">
              <a:rPr lang="fr-FR" smtClean="0"/>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random/>
  </p:transition>
  <p:txStyles>
    <p:titleStyle>
      <a:lvl1pPr algn="ctr" defTabSz="822952" rtl="0" eaLnBrk="1" latinLnBrk="0" hangingPunct="1">
        <a:spcBef>
          <a:spcPct val="0"/>
        </a:spcBef>
        <a:buNone/>
        <a:defRPr sz="4000" kern="1200">
          <a:solidFill>
            <a:schemeClr val="tx1"/>
          </a:solidFill>
          <a:latin typeface="+mj-lt"/>
          <a:ea typeface="+mj-ea"/>
          <a:cs typeface="+mj-cs"/>
        </a:defRPr>
      </a:lvl1pPr>
    </p:titleStyle>
    <p:bodyStyle>
      <a:lvl1pPr marL="308607" indent="-308607" algn="l" defTabSz="822952"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49" indent="-257172" algn="l" defTabSz="822952"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690" indent="-205738" algn="l" defTabSz="822952"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66" indent="-205738" algn="l" defTabSz="822952"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41" indent="-205738" algn="l" defTabSz="822952"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18" indent="-205738" algn="l" defTabSz="822952"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593" indent="-205738" algn="l" defTabSz="822952"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069" indent="-205738" algn="l" defTabSz="822952"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45" indent="-205738" algn="l" defTabSz="822952"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52" rtl="0" eaLnBrk="1" latinLnBrk="0" hangingPunct="1">
        <a:defRPr sz="1600" kern="1200">
          <a:solidFill>
            <a:schemeClr val="tx1"/>
          </a:solidFill>
          <a:latin typeface="+mn-lt"/>
          <a:ea typeface="+mn-ea"/>
          <a:cs typeface="+mn-cs"/>
        </a:defRPr>
      </a:lvl1pPr>
      <a:lvl2pPr marL="411476" algn="l" defTabSz="822952" rtl="0" eaLnBrk="1" latinLnBrk="0" hangingPunct="1">
        <a:defRPr sz="1600" kern="1200">
          <a:solidFill>
            <a:schemeClr val="tx1"/>
          </a:solidFill>
          <a:latin typeface="+mn-lt"/>
          <a:ea typeface="+mn-ea"/>
          <a:cs typeface="+mn-cs"/>
        </a:defRPr>
      </a:lvl2pPr>
      <a:lvl3pPr marL="822952" algn="l" defTabSz="822952" rtl="0" eaLnBrk="1" latinLnBrk="0" hangingPunct="1">
        <a:defRPr sz="1600" kern="1200">
          <a:solidFill>
            <a:schemeClr val="tx1"/>
          </a:solidFill>
          <a:latin typeface="+mn-lt"/>
          <a:ea typeface="+mn-ea"/>
          <a:cs typeface="+mn-cs"/>
        </a:defRPr>
      </a:lvl3pPr>
      <a:lvl4pPr marL="1234427" algn="l" defTabSz="822952" rtl="0" eaLnBrk="1" latinLnBrk="0" hangingPunct="1">
        <a:defRPr sz="1600" kern="1200">
          <a:solidFill>
            <a:schemeClr val="tx1"/>
          </a:solidFill>
          <a:latin typeface="+mn-lt"/>
          <a:ea typeface="+mn-ea"/>
          <a:cs typeface="+mn-cs"/>
        </a:defRPr>
      </a:lvl4pPr>
      <a:lvl5pPr marL="1645904" algn="l" defTabSz="822952" rtl="0" eaLnBrk="1" latinLnBrk="0" hangingPunct="1">
        <a:defRPr sz="1600" kern="1200">
          <a:solidFill>
            <a:schemeClr val="tx1"/>
          </a:solidFill>
          <a:latin typeface="+mn-lt"/>
          <a:ea typeface="+mn-ea"/>
          <a:cs typeface="+mn-cs"/>
        </a:defRPr>
      </a:lvl5pPr>
      <a:lvl6pPr marL="2057379" algn="l" defTabSz="822952" rtl="0" eaLnBrk="1" latinLnBrk="0" hangingPunct="1">
        <a:defRPr sz="1600" kern="1200">
          <a:solidFill>
            <a:schemeClr val="tx1"/>
          </a:solidFill>
          <a:latin typeface="+mn-lt"/>
          <a:ea typeface="+mn-ea"/>
          <a:cs typeface="+mn-cs"/>
        </a:defRPr>
      </a:lvl6pPr>
      <a:lvl7pPr marL="2468856" algn="l" defTabSz="822952" rtl="0" eaLnBrk="1" latinLnBrk="0" hangingPunct="1">
        <a:defRPr sz="1600" kern="1200">
          <a:solidFill>
            <a:schemeClr val="tx1"/>
          </a:solidFill>
          <a:latin typeface="+mn-lt"/>
          <a:ea typeface="+mn-ea"/>
          <a:cs typeface="+mn-cs"/>
        </a:defRPr>
      </a:lvl7pPr>
      <a:lvl8pPr marL="2880331" algn="l" defTabSz="822952" rtl="0" eaLnBrk="1" latinLnBrk="0" hangingPunct="1">
        <a:defRPr sz="1600" kern="1200">
          <a:solidFill>
            <a:schemeClr val="tx1"/>
          </a:solidFill>
          <a:latin typeface="+mn-lt"/>
          <a:ea typeface="+mn-ea"/>
          <a:cs typeface="+mn-cs"/>
        </a:defRPr>
      </a:lvl8pPr>
      <a:lvl9pPr marL="3291807" algn="l" defTabSz="822952"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0" y="230712"/>
            <a:ext cx="7776687" cy="960174"/>
          </a:xfrm>
          <a:prstGeom prst="rect">
            <a:avLst/>
          </a:prstGeom>
        </p:spPr>
        <p:txBody>
          <a:bodyPr vert="horz" lIns="91823" tIns="45912" rIns="91823" bIns="45912"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0" y="1344247"/>
            <a:ext cx="7776687" cy="3802019"/>
          </a:xfrm>
          <a:prstGeom prst="rect">
            <a:avLst/>
          </a:prstGeom>
        </p:spPr>
        <p:txBody>
          <a:bodyPr vert="horz" lIns="91823" tIns="45912" rIns="91823" bIns="45912"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2"/>
            <a:ext cx="2016178" cy="306722"/>
          </a:xfrm>
          <a:prstGeom prst="rect">
            <a:avLst/>
          </a:prstGeom>
        </p:spPr>
        <p:txBody>
          <a:bodyPr vert="horz" lIns="91823" tIns="45912" rIns="91823" bIns="45912" rtlCol="0" anchor="ctr"/>
          <a:lstStyle>
            <a:lvl1pPr algn="l" defTabSz="918226">
              <a:defRPr sz="1300">
                <a:solidFill>
                  <a:schemeClr val="tx1">
                    <a:tint val="75000"/>
                  </a:schemeClr>
                </a:solidFill>
              </a:defRPr>
            </a:lvl1pPr>
          </a:lstStyle>
          <a:p>
            <a:fld id="{FA0B38D7-1DE5-41DE-8B65-024289CA27F3}" type="datetimeFigureOut">
              <a:rPr lang="fr-FR" smtClean="0">
                <a:solidFill>
                  <a:prstClr val="black">
                    <a:tint val="75000"/>
                  </a:prstClr>
                </a:solidFill>
              </a:rPr>
              <a:pPr/>
              <a:t>09/07/2025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262" y="5339632"/>
            <a:ext cx="2736242" cy="306722"/>
          </a:xfrm>
          <a:prstGeom prst="rect">
            <a:avLst/>
          </a:prstGeom>
        </p:spPr>
        <p:txBody>
          <a:bodyPr vert="horz" lIns="91823" tIns="45912" rIns="91823" bIns="45912" rtlCol="0" anchor="ctr"/>
          <a:lstStyle>
            <a:lvl1pPr algn="ctr" defTabSz="918226">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2"/>
            <a:ext cx="2016178" cy="306722"/>
          </a:xfrm>
          <a:prstGeom prst="rect">
            <a:avLst/>
          </a:prstGeom>
        </p:spPr>
        <p:txBody>
          <a:bodyPr vert="horz" lIns="91823" tIns="45912" rIns="91823" bIns="45912" rtlCol="0" anchor="ctr"/>
          <a:lstStyle>
            <a:lvl1pPr algn="r" defTabSz="918226">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random/>
  </p:transition>
  <p:txStyles>
    <p:titleStyle>
      <a:lvl1pPr algn="ctr" defTabSz="918226" rtl="0" eaLnBrk="1" latinLnBrk="0" hangingPunct="1">
        <a:spcBef>
          <a:spcPct val="0"/>
        </a:spcBef>
        <a:buNone/>
        <a:defRPr sz="4500" kern="1200">
          <a:solidFill>
            <a:schemeClr val="tx1"/>
          </a:solidFill>
          <a:latin typeface="+mj-lt"/>
          <a:ea typeface="+mj-ea"/>
          <a:cs typeface="+mj-cs"/>
        </a:defRPr>
      </a:lvl1pPr>
    </p:titleStyle>
    <p:bodyStyle>
      <a:lvl1pPr marL="344334" indent="-344334" algn="l" defTabSz="918226"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6060" indent="-286945" algn="l" defTabSz="918226"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7783" indent="-229557" algn="l" defTabSz="918226"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6896" indent="-229557" algn="l" defTabSz="918226"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66009" indent="-229557" algn="l" defTabSz="918226"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25122" indent="-229557" algn="l" defTabSz="91822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84235" indent="-229557" algn="l" defTabSz="91822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43349" indent="-229557" algn="l" defTabSz="91822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02461" indent="-229557" algn="l" defTabSz="91822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8226" rtl="0" eaLnBrk="1" latinLnBrk="0" hangingPunct="1">
        <a:defRPr sz="1800" kern="1200">
          <a:solidFill>
            <a:schemeClr val="tx1"/>
          </a:solidFill>
          <a:latin typeface="+mn-lt"/>
          <a:ea typeface="+mn-ea"/>
          <a:cs typeface="+mn-cs"/>
        </a:defRPr>
      </a:lvl1pPr>
      <a:lvl2pPr marL="459113" algn="l" defTabSz="918226" rtl="0" eaLnBrk="1" latinLnBrk="0" hangingPunct="1">
        <a:defRPr sz="1800" kern="1200">
          <a:solidFill>
            <a:schemeClr val="tx1"/>
          </a:solidFill>
          <a:latin typeface="+mn-lt"/>
          <a:ea typeface="+mn-ea"/>
          <a:cs typeface="+mn-cs"/>
        </a:defRPr>
      </a:lvl2pPr>
      <a:lvl3pPr marL="918226" algn="l" defTabSz="918226" rtl="0" eaLnBrk="1" latinLnBrk="0" hangingPunct="1">
        <a:defRPr sz="1800" kern="1200">
          <a:solidFill>
            <a:schemeClr val="tx1"/>
          </a:solidFill>
          <a:latin typeface="+mn-lt"/>
          <a:ea typeface="+mn-ea"/>
          <a:cs typeface="+mn-cs"/>
        </a:defRPr>
      </a:lvl3pPr>
      <a:lvl4pPr marL="1377339" algn="l" defTabSz="918226" rtl="0" eaLnBrk="1" latinLnBrk="0" hangingPunct="1">
        <a:defRPr sz="1800" kern="1200">
          <a:solidFill>
            <a:schemeClr val="tx1"/>
          </a:solidFill>
          <a:latin typeface="+mn-lt"/>
          <a:ea typeface="+mn-ea"/>
          <a:cs typeface="+mn-cs"/>
        </a:defRPr>
      </a:lvl4pPr>
      <a:lvl5pPr marL="1836453" algn="l" defTabSz="918226" rtl="0" eaLnBrk="1" latinLnBrk="0" hangingPunct="1">
        <a:defRPr sz="1800" kern="1200">
          <a:solidFill>
            <a:schemeClr val="tx1"/>
          </a:solidFill>
          <a:latin typeface="+mn-lt"/>
          <a:ea typeface="+mn-ea"/>
          <a:cs typeface="+mn-cs"/>
        </a:defRPr>
      </a:lvl5pPr>
      <a:lvl6pPr marL="2295565" algn="l" defTabSz="918226" rtl="0" eaLnBrk="1" latinLnBrk="0" hangingPunct="1">
        <a:defRPr sz="1800" kern="1200">
          <a:solidFill>
            <a:schemeClr val="tx1"/>
          </a:solidFill>
          <a:latin typeface="+mn-lt"/>
          <a:ea typeface="+mn-ea"/>
          <a:cs typeface="+mn-cs"/>
        </a:defRPr>
      </a:lvl6pPr>
      <a:lvl7pPr marL="2754679" algn="l" defTabSz="918226" rtl="0" eaLnBrk="1" latinLnBrk="0" hangingPunct="1">
        <a:defRPr sz="1800" kern="1200">
          <a:solidFill>
            <a:schemeClr val="tx1"/>
          </a:solidFill>
          <a:latin typeface="+mn-lt"/>
          <a:ea typeface="+mn-ea"/>
          <a:cs typeface="+mn-cs"/>
        </a:defRPr>
      </a:lvl7pPr>
      <a:lvl8pPr marL="3213791" algn="l" defTabSz="918226" rtl="0" eaLnBrk="1" latinLnBrk="0" hangingPunct="1">
        <a:defRPr sz="1800" kern="1200">
          <a:solidFill>
            <a:schemeClr val="tx1"/>
          </a:solidFill>
          <a:latin typeface="+mn-lt"/>
          <a:ea typeface="+mn-ea"/>
          <a:cs typeface="+mn-cs"/>
        </a:defRPr>
      </a:lvl8pPr>
      <a:lvl9pPr marL="3672905" algn="l" defTabSz="918226"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9" y="230773"/>
            <a:ext cx="7776687" cy="960174"/>
          </a:xfrm>
          <a:prstGeom prst="rect">
            <a:avLst/>
          </a:prstGeom>
        </p:spPr>
        <p:txBody>
          <a:bodyPr vert="horz" lIns="91823" tIns="45912" rIns="91823" bIns="45912"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344307"/>
            <a:ext cx="7776687" cy="3802019"/>
          </a:xfrm>
          <a:prstGeom prst="rect">
            <a:avLst/>
          </a:prstGeom>
        </p:spPr>
        <p:txBody>
          <a:bodyPr vert="horz" lIns="91823" tIns="45912" rIns="91823" bIns="45912"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100" y="5339633"/>
            <a:ext cx="2016178" cy="306722"/>
          </a:xfrm>
          <a:prstGeom prst="rect">
            <a:avLst/>
          </a:prstGeom>
        </p:spPr>
        <p:txBody>
          <a:bodyPr vert="horz" lIns="91823" tIns="45912" rIns="91823" bIns="45912" rtlCol="0" anchor="ctr"/>
          <a:lstStyle>
            <a:lvl1pPr algn="l" defTabSz="918235">
              <a:defRPr sz="1300">
                <a:solidFill>
                  <a:schemeClr val="tx1">
                    <a:tint val="75000"/>
                  </a:schemeClr>
                </a:solidFill>
              </a:defRPr>
            </a:lvl1pPr>
          </a:lstStyle>
          <a:p>
            <a:fld id="{FA0B38D7-1DE5-41DE-8B65-024289CA27F3}" type="datetimeFigureOut">
              <a:rPr lang="fr-FR" smtClean="0">
                <a:solidFill>
                  <a:prstClr val="black">
                    <a:tint val="75000"/>
                  </a:prstClr>
                </a:solidFill>
              </a:rPr>
              <a:pPr/>
              <a:t>09/07/2025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323" y="5339633"/>
            <a:ext cx="2736242" cy="306722"/>
          </a:xfrm>
          <a:prstGeom prst="rect">
            <a:avLst/>
          </a:prstGeom>
        </p:spPr>
        <p:txBody>
          <a:bodyPr vert="horz" lIns="91823" tIns="45912" rIns="91823" bIns="45912" rtlCol="0" anchor="ctr"/>
          <a:lstStyle>
            <a:lvl1pPr algn="ctr" defTabSz="918235">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2609" y="5339633"/>
            <a:ext cx="2016178" cy="306722"/>
          </a:xfrm>
          <a:prstGeom prst="rect">
            <a:avLst/>
          </a:prstGeom>
        </p:spPr>
        <p:txBody>
          <a:bodyPr vert="horz" lIns="91823" tIns="45912" rIns="91823" bIns="45912" rtlCol="0" anchor="ctr"/>
          <a:lstStyle>
            <a:lvl1pPr algn="r" defTabSz="918235">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random/>
  </p:transition>
  <p:txStyles>
    <p:titleStyle>
      <a:lvl1pPr algn="ctr" defTabSz="918235" rtl="0" eaLnBrk="1" latinLnBrk="0" hangingPunct="1">
        <a:spcBef>
          <a:spcPct val="0"/>
        </a:spcBef>
        <a:buNone/>
        <a:defRPr sz="4500" kern="1200">
          <a:solidFill>
            <a:schemeClr val="tx1"/>
          </a:solidFill>
          <a:latin typeface="+mj-lt"/>
          <a:ea typeface="+mj-ea"/>
          <a:cs typeface="+mj-cs"/>
        </a:defRPr>
      </a:lvl1pPr>
    </p:titleStyle>
    <p:bodyStyle>
      <a:lvl1pPr marL="344337" indent="-344337" algn="l" defTabSz="91823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6067" indent="-286948" algn="l" defTabSz="91823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7794" indent="-229559" algn="l" defTabSz="91823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6912" indent="-229559" algn="l" defTabSz="91823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66029" indent="-229559" algn="l" defTabSz="91823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25147" indent="-229559" algn="l" defTabSz="91823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84265" indent="-229559" algn="l" defTabSz="91823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43383" indent="-229559" algn="l" defTabSz="91823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02500" indent="-229559" algn="l" defTabSz="91823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8235" rtl="0" eaLnBrk="1" latinLnBrk="0" hangingPunct="1">
        <a:defRPr sz="1800" kern="1200">
          <a:solidFill>
            <a:schemeClr val="tx1"/>
          </a:solidFill>
          <a:latin typeface="+mn-lt"/>
          <a:ea typeface="+mn-ea"/>
          <a:cs typeface="+mn-cs"/>
        </a:defRPr>
      </a:lvl1pPr>
      <a:lvl2pPr marL="459117" algn="l" defTabSz="918235" rtl="0" eaLnBrk="1" latinLnBrk="0" hangingPunct="1">
        <a:defRPr sz="1800" kern="1200">
          <a:solidFill>
            <a:schemeClr val="tx1"/>
          </a:solidFill>
          <a:latin typeface="+mn-lt"/>
          <a:ea typeface="+mn-ea"/>
          <a:cs typeface="+mn-cs"/>
        </a:defRPr>
      </a:lvl2pPr>
      <a:lvl3pPr marL="918235" algn="l" defTabSz="918235" rtl="0" eaLnBrk="1" latinLnBrk="0" hangingPunct="1">
        <a:defRPr sz="1800" kern="1200">
          <a:solidFill>
            <a:schemeClr val="tx1"/>
          </a:solidFill>
          <a:latin typeface="+mn-lt"/>
          <a:ea typeface="+mn-ea"/>
          <a:cs typeface="+mn-cs"/>
        </a:defRPr>
      </a:lvl3pPr>
      <a:lvl4pPr marL="1377353" algn="l" defTabSz="918235" rtl="0" eaLnBrk="1" latinLnBrk="0" hangingPunct="1">
        <a:defRPr sz="1800" kern="1200">
          <a:solidFill>
            <a:schemeClr val="tx1"/>
          </a:solidFill>
          <a:latin typeface="+mn-lt"/>
          <a:ea typeface="+mn-ea"/>
          <a:cs typeface="+mn-cs"/>
        </a:defRPr>
      </a:lvl4pPr>
      <a:lvl5pPr marL="1836471" algn="l" defTabSz="918235" rtl="0" eaLnBrk="1" latinLnBrk="0" hangingPunct="1">
        <a:defRPr sz="1800" kern="1200">
          <a:solidFill>
            <a:schemeClr val="tx1"/>
          </a:solidFill>
          <a:latin typeface="+mn-lt"/>
          <a:ea typeface="+mn-ea"/>
          <a:cs typeface="+mn-cs"/>
        </a:defRPr>
      </a:lvl5pPr>
      <a:lvl6pPr marL="2295588" algn="l" defTabSz="918235" rtl="0" eaLnBrk="1" latinLnBrk="0" hangingPunct="1">
        <a:defRPr sz="1800" kern="1200">
          <a:solidFill>
            <a:schemeClr val="tx1"/>
          </a:solidFill>
          <a:latin typeface="+mn-lt"/>
          <a:ea typeface="+mn-ea"/>
          <a:cs typeface="+mn-cs"/>
        </a:defRPr>
      </a:lvl6pPr>
      <a:lvl7pPr marL="2754706" algn="l" defTabSz="918235" rtl="0" eaLnBrk="1" latinLnBrk="0" hangingPunct="1">
        <a:defRPr sz="1800" kern="1200">
          <a:solidFill>
            <a:schemeClr val="tx1"/>
          </a:solidFill>
          <a:latin typeface="+mn-lt"/>
          <a:ea typeface="+mn-ea"/>
          <a:cs typeface="+mn-cs"/>
        </a:defRPr>
      </a:lvl7pPr>
      <a:lvl8pPr marL="3213823" algn="l" defTabSz="918235" rtl="0" eaLnBrk="1" latinLnBrk="0" hangingPunct="1">
        <a:defRPr sz="1800" kern="1200">
          <a:solidFill>
            <a:schemeClr val="tx1"/>
          </a:solidFill>
          <a:latin typeface="+mn-lt"/>
          <a:ea typeface="+mn-ea"/>
          <a:cs typeface="+mn-cs"/>
        </a:defRPr>
      </a:lvl8pPr>
      <a:lvl9pPr marL="3672941" algn="l" defTabSz="91823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81.gif"/><Relationship Id="rId2" Type="http://schemas.openxmlformats.org/officeDocument/2006/relationships/image" Target="../media/image80.jpeg"/><Relationship Id="rId1" Type="http://schemas.openxmlformats.org/officeDocument/2006/relationships/slideLayout" Target="../slideLayouts/slideLayout29.xml"/><Relationship Id="rId6" Type="http://schemas.openxmlformats.org/officeDocument/2006/relationships/image" Target="../media/image84.jpeg"/><Relationship Id="rId5" Type="http://schemas.openxmlformats.org/officeDocument/2006/relationships/image" Target="../media/image83.png"/><Relationship Id="rId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l="-63000" r="-23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700000">
            <a:off x="1548000" y="936000"/>
            <a:ext cx="3960000" cy="3083737"/>
          </a:xfrm>
          <a:prstGeom prst="rect">
            <a:avLst/>
          </a:prstGeom>
          <a:noFill/>
        </p:spPr>
        <p:txBody>
          <a:bodyPr wrap="none" lIns="77000" tIns="38498" rIns="77000" bIns="38498" rtlCol="0">
            <a:prstTxWarp prst="textArchUpPour">
              <a:avLst/>
            </a:prstTxWarp>
            <a:spAutoFit/>
          </a:bodyPr>
          <a:lstStyle/>
          <a:p>
            <a:pPr defTabSz="918217"/>
            <a:r>
              <a:rPr lang="fr-FR" sz="74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4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noChangeAspect="1"/>
          </p:cNvSpPr>
          <p:nvPr/>
        </p:nvSpPr>
        <p:spPr>
          <a:xfrm rot="18600000">
            <a:off x="3168000" y="1296000"/>
            <a:ext cx="3960000" cy="3299726"/>
          </a:xfrm>
          <a:prstGeom prst="rect">
            <a:avLst/>
          </a:prstGeom>
          <a:noFill/>
        </p:spPr>
        <p:txBody>
          <a:bodyPr wrap="none" lIns="77000" tIns="38498" rIns="77000" bIns="38498" rtlCol="0">
            <a:prstTxWarp prst="textArchDownPour">
              <a:avLst/>
            </a:prstTxWarp>
            <a:spAutoFit/>
          </a:bodyPr>
          <a:lstStyle/>
          <a:p>
            <a:pPr defTabSz="918217"/>
            <a:r>
              <a:rPr lang="fr-FR" sz="5100" dirty="0">
                <a:ln w="38100">
                  <a:solidFill>
                    <a:prstClr val="black"/>
                  </a:solidFill>
                </a:ln>
                <a:gradFill>
                  <a:gsLst>
                    <a:gs pos="0">
                      <a:srgbClr val="FFF200"/>
                    </a:gs>
                    <a:gs pos="45000">
                      <a:srgbClr val="FF7A00"/>
                    </a:gs>
                    <a:gs pos="70000">
                      <a:srgbClr val="FF0300"/>
                    </a:gs>
                    <a:gs pos="100000">
                      <a:srgbClr val="4D0808"/>
                    </a:gs>
                  </a:gsLst>
                  <a:lin ang="5400000" scaled="0"/>
                </a:gradFill>
                <a:latin typeface="Broadway" pitchFamily="82" charset="0"/>
              </a:rPr>
              <a:t>regards</a:t>
            </a:r>
            <a:endParaRPr lang="fr-FR" sz="5100" dirty="0">
              <a:ln w="38100">
                <a:solidFill>
                  <a:prstClr val="black"/>
                </a:solidFill>
              </a:ln>
              <a:gradFill>
                <a:gsLst>
                  <a:gs pos="0">
                    <a:srgbClr val="FFF200"/>
                  </a:gs>
                  <a:gs pos="45000">
                    <a:srgbClr val="FF7A00"/>
                  </a:gs>
                  <a:gs pos="70000">
                    <a:srgbClr val="FF0300"/>
                  </a:gs>
                  <a:gs pos="100000">
                    <a:srgbClr val="4D0808"/>
                  </a:gs>
                </a:gsLst>
                <a:lin ang="5400000" scaled="0"/>
              </a:gradFill>
              <a:latin typeface="Broadway" pitchFamily="82" charset="0"/>
            </a:endParaRPr>
          </a:p>
        </p:txBody>
      </p:sp>
      <p:sp>
        <p:nvSpPr>
          <p:cNvPr id="4" name="Rectangle 3"/>
          <p:cNvSpPr/>
          <p:nvPr/>
        </p:nvSpPr>
        <p:spPr>
          <a:xfrm>
            <a:off x="6965694" y="1008000"/>
            <a:ext cx="1665710" cy="2935338"/>
          </a:xfrm>
          <a:prstGeom prst="rect">
            <a:avLst/>
          </a:prstGeom>
        </p:spPr>
        <p:txBody>
          <a:bodyPr wrap="square" lIns="102786" tIns="51395" rIns="102786" bIns="51395">
            <a:spAutoFit/>
          </a:bodyPr>
          <a:lstStyle/>
          <a:p>
            <a:pPr algn="ctr" defTabSz="918217"/>
            <a:r>
              <a:rPr lang="fr-FR" sz="2700" b="1" dirty="0">
                <a:solidFill>
                  <a:prstClr val="black"/>
                </a:solidFill>
                <a:latin typeface="Chiller" pitchFamily="82" charset="0"/>
              </a:rPr>
              <a:t>Quand le regard parle, la parole se tait. </a:t>
            </a:r>
          </a:p>
          <a:p>
            <a:pPr algn="ctr" defTabSz="918217"/>
            <a:endParaRPr lang="fr-FR" sz="1900" b="1" dirty="0">
              <a:solidFill>
                <a:prstClr val="black"/>
              </a:solidFill>
              <a:latin typeface="Chiller" pitchFamily="82" charset="0"/>
            </a:endParaRPr>
          </a:p>
          <a:p>
            <a:pPr algn="ctr" defTabSz="918217"/>
            <a:endParaRPr lang="fr-FR" sz="1900" b="1" dirty="0">
              <a:solidFill>
                <a:prstClr val="black"/>
              </a:solidFill>
              <a:latin typeface="Chiller" pitchFamily="82" charset="0"/>
            </a:endParaRPr>
          </a:p>
          <a:p>
            <a:pPr algn="ctr" defTabSz="918217"/>
            <a:r>
              <a:rPr lang="fr-FR" sz="1900" b="1" dirty="0">
                <a:solidFill>
                  <a:prstClr val="black"/>
                </a:solidFill>
                <a:latin typeface="Chiller" pitchFamily="82" charset="0"/>
              </a:rPr>
              <a:t>Henri-Frédéric Amiel</a:t>
            </a:r>
          </a:p>
        </p:txBody>
      </p:sp>
      <p:sp>
        <p:nvSpPr>
          <p:cNvPr id="5" name="ZoneTexte 4"/>
          <p:cNvSpPr txBox="1"/>
          <p:nvPr/>
        </p:nvSpPr>
        <p:spPr>
          <a:xfrm>
            <a:off x="151431" y="3729221"/>
            <a:ext cx="1516473" cy="1231910"/>
          </a:xfrm>
          <a:prstGeom prst="rect">
            <a:avLst/>
          </a:prstGeom>
          <a:noFill/>
        </p:spPr>
        <p:txBody>
          <a:bodyPr wrap="square" lIns="77000" tIns="38498" rIns="77000" bIns="38498" rtlCol="0">
            <a:spAutoFit/>
          </a:bodyPr>
          <a:lstStyle/>
          <a:p>
            <a:pPr algn="ctr" defTabSz="918217"/>
            <a:r>
              <a:rPr lang="fr-FR" sz="1500" b="1" dirty="0">
                <a:ln w="1905">
                  <a:noFill/>
                </a:ln>
                <a:solidFill>
                  <a:prstClr val="black"/>
                </a:solidFill>
                <a:latin typeface="Courgette" pitchFamily="2" charset="0"/>
              </a:rPr>
              <a:t>Photos  prises par un  randonneur</a:t>
            </a:r>
          </a:p>
          <a:p>
            <a:pPr algn="ctr" defTabSz="918217"/>
            <a:r>
              <a:rPr lang="fr-FR" sz="1500" b="1" dirty="0">
                <a:ln w="1905">
                  <a:noFill/>
                </a:ln>
                <a:solidFill>
                  <a:prstClr val="black"/>
                </a:solidFill>
                <a:latin typeface="Courgette" pitchFamily="2" charset="0"/>
              </a:rPr>
              <a:t> pour  le  plaisir  du  partage</a:t>
            </a:r>
            <a:r>
              <a:rPr lang="fr-FR" sz="1200" b="1" dirty="0">
                <a:ln w="1905">
                  <a:noFill/>
                </a:ln>
                <a:solidFill>
                  <a:prstClr val="black"/>
                </a:solidFill>
                <a:latin typeface="Courgette" pitchFamily="2" charset="0"/>
              </a:rPr>
              <a:t>  </a:t>
            </a:r>
            <a:endParaRPr lang="fr-FR" sz="1200" b="1" dirty="0">
              <a:ln w="1905">
                <a:noFill/>
              </a:ln>
              <a:solidFill>
                <a:prstClr val="black"/>
              </a:solidFill>
              <a:latin typeface="Courgette" pitchFamily="2" charset="0"/>
            </a:endParaRPr>
          </a:p>
        </p:txBody>
      </p:sp>
      <p:sp>
        <p:nvSpPr>
          <p:cNvPr id="7" name="Rectangle 6"/>
          <p:cNvSpPr/>
          <p:nvPr/>
        </p:nvSpPr>
        <p:spPr>
          <a:xfrm>
            <a:off x="7669378" y="5002614"/>
            <a:ext cx="995157" cy="862578"/>
          </a:xfrm>
          <a:prstGeom prst="rect">
            <a:avLst/>
          </a:prstGeom>
        </p:spPr>
        <p:txBody>
          <a:bodyPr wrap="none" lIns="77000" tIns="38498" rIns="77000" bIns="38498">
            <a:spAutoFit/>
          </a:bodyPr>
          <a:lstStyle/>
          <a:p>
            <a:pPr defTabSz="918217"/>
            <a:r>
              <a:rPr lang="fr-FR" sz="5100" dirty="0" smtClean="0">
                <a:ln w="63500">
                  <a:solidFill>
                    <a:prstClr val="black"/>
                  </a:solidFill>
                </a:ln>
                <a:gradFill>
                  <a:gsLst>
                    <a:gs pos="0">
                      <a:srgbClr val="FFFF00"/>
                    </a:gs>
                    <a:gs pos="25000">
                      <a:srgbClr val="FF6633"/>
                    </a:gs>
                    <a:gs pos="50000">
                      <a:srgbClr val="FFFF00"/>
                    </a:gs>
                    <a:gs pos="75000">
                      <a:srgbClr val="01A78F"/>
                    </a:gs>
                    <a:gs pos="100000">
                      <a:srgbClr val="3366FF"/>
                    </a:gs>
                  </a:gsLst>
                  <a:lin ang="5400000" scaled="0"/>
                </a:gradFill>
                <a:latin typeface="Broadway" pitchFamily="82" charset="0"/>
              </a:rPr>
              <a:t>34</a:t>
            </a:r>
            <a:endParaRPr lang="fr-FR" dirty="0">
              <a:gradFill>
                <a:gsLst>
                  <a:gs pos="0">
                    <a:srgbClr val="FFFF00"/>
                  </a:gs>
                  <a:gs pos="25000">
                    <a:srgbClr val="FF6633"/>
                  </a:gs>
                  <a:gs pos="50000">
                    <a:srgbClr val="FFFF00"/>
                  </a:gs>
                  <a:gs pos="75000">
                    <a:srgbClr val="01A78F"/>
                  </a:gs>
                  <a:gs pos="100000">
                    <a:srgbClr val="3366FF"/>
                  </a:gs>
                </a:gsLst>
                <a:lin ang="5400000" scaled="0"/>
              </a:gradFill>
            </a:endParaRPr>
          </a:p>
        </p:txBody>
      </p:sp>
      <p:sp>
        <p:nvSpPr>
          <p:cNvPr id="9" name="Rectangle 8"/>
          <p:cNvSpPr/>
          <p:nvPr/>
        </p:nvSpPr>
        <p:spPr>
          <a:xfrm>
            <a:off x="1260000" y="252000"/>
            <a:ext cx="6120585" cy="461665"/>
          </a:xfrm>
          <a:prstGeom prst="rect">
            <a:avLst/>
          </a:prstGeom>
        </p:spPr>
        <p:txBody>
          <a:bodyPr wrap="none">
            <a:spAutoFit/>
          </a:bodyPr>
          <a:lstStyle/>
          <a:p>
            <a:pPr lvl="0" algn="ctr"/>
            <a:r>
              <a:rPr lang="fr-FR" sz="2400" dirty="0">
                <a:solidFill>
                  <a:schemeClr val="bg1"/>
                </a:solidFill>
                <a:latin typeface="Berlin Sans FB" pitchFamily="34" charset="0"/>
              </a:rPr>
              <a:t>Musée de l’Art Populaire Alsacien à </a:t>
            </a:r>
            <a:r>
              <a:rPr lang="fr-FR" sz="2400" dirty="0" err="1">
                <a:solidFill>
                  <a:schemeClr val="bg1"/>
                </a:solidFill>
                <a:latin typeface="Berlin Sans FB" pitchFamily="34" charset="0"/>
              </a:rPr>
              <a:t>Boofzheim</a:t>
            </a:r>
            <a:endParaRPr lang="fr-FR" sz="2400" dirty="0">
              <a:solidFill>
                <a:schemeClr val="bg1"/>
              </a:solidFill>
              <a:latin typeface="Berlin Sans FB" pitchFamily="34" charset="0"/>
            </a:endParaRPr>
          </a:p>
        </p:txBody>
      </p:sp>
      <p:sp>
        <p:nvSpPr>
          <p:cNvPr id="10" name="Rectangle 9"/>
          <p:cNvSpPr/>
          <p:nvPr/>
        </p:nvSpPr>
        <p:spPr>
          <a:xfrm>
            <a:off x="3348000" y="5040000"/>
            <a:ext cx="1872629" cy="707886"/>
          </a:xfrm>
          <a:prstGeom prst="rect">
            <a:avLst/>
          </a:prstGeom>
        </p:spPr>
        <p:txBody>
          <a:bodyPr wrap="none">
            <a:spAutoFit/>
          </a:bodyPr>
          <a:lstStyle/>
          <a:p>
            <a:pPr lvl="0" algn="ctr"/>
            <a:r>
              <a:rPr lang="fr-FR" sz="4000" b="1" dirty="0">
                <a:solidFill>
                  <a:prstClr val="black"/>
                </a:solidFill>
                <a:latin typeface="Baloo" pitchFamily="66" charset="0"/>
                <a:cs typeface="Baloo" pitchFamily="66" charset="0"/>
              </a:rPr>
              <a:t>M.A.P.A</a:t>
            </a:r>
          </a:p>
        </p:txBody>
      </p:sp>
      <p:pic>
        <p:nvPicPr>
          <p:cNvPr id="12" name="Image 11" descr="239762-manuel-m-masculine-spain-first-name-messages.gif"/>
          <p:cNvPicPr>
            <a:picLocks noChangeAspect="1"/>
          </p:cNvPicPr>
          <p:nvPr/>
        </p:nvPicPr>
        <p:blipFill>
          <a:blip r:embed="rId5" cstate="print"/>
          <a:stretch>
            <a:fillRect/>
          </a:stretch>
        </p:blipFill>
        <p:spPr>
          <a:xfrm>
            <a:off x="7092000" y="4212000"/>
            <a:ext cx="1440000" cy="346900"/>
          </a:xfrm>
          <a:prstGeom prst="rect">
            <a:avLst/>
          </a:prstGeom>
        </p:spPr>
      </p:pic>
      <p:pic>
        <p:nvPicPr>
          <p:cNvPr id="14" name="Image 13" descr="pps manuel.png"/>
          <p:cNvPicPr>
            <a:picLocks noChangeAspect="1"/>
          </p:cNvPicPr>
          <p:nvPr/>
        </p:nvPicPr>
        <p:blipFill>
          <a:blip r:embed="rId6" cstate="print"/>
          <a:stretch>
            <a:fillRect/>
          </a:stretch>
        </p:blipFill>
        <p:spPr>
          <a:xfrm>
            <a:off x="216000" y="936000"/>
            <a:ext cx="1368000" cy="605929"/>
          </a:xfrm>
          <a:prstGeom prst="rect">
            <a:avLst/>
          </a:prstGeom>
        </p:spPr>
      </p:pic>
      <p:pic>
        <p:nvPicPr>
          <p:cNvPr id="23" name="Image 22" descr="0aClick-Here-PNG-Picture.png"/>
          <p:cNvPicPr>
            <a:picLocks noChangeAspect="1"/>
          </p:cNvPicPr>
          <p:nvPr/>
        </p:nvPicPr>
        <p:blipFill>
          <a:blip r:embed="rId7" cstate="print"/>
          <a:stretch>
            <a:fillRect/>
          </a:stretch>
        </p:blipFill>
        <p:spPr>
          <a:xfrm>
            <a:off x="396000" y="1908000"/>
            <a:ext cx="1080000" cy="960735"/>
          </a:xfrm>
          <a:prstGeom prst="rect">
            <a:avLst/>
          </a:prstGeom>
        </p:spPr>
      </p:pic>
      <p:pic>
        <p:nvPicPr>
          <p:cNvPr id="24" name="AFRICAN 21 MUSIC FOR MEDITATION III KORA INSPIRATIONS.wav">
            <a:hlinkClick r:id="" action="ppaction://media"/>
          </p:cNvPr>
          <p:cNvPicPr>
            <a:picLocks noRot="1" noChangeAspect="1"/>
          </p:cNvPicPr>
          <p:nvPr>
            <a:wavAudioFile r:embed="rId1" name="AFRICAN 21 MUSIC FOR MEDITATION III KORA INSPIRATIONS.wav"/>
          </p:nvPr>
        </p:nvPicPr>
        <p:blipFill>
          <a:blip r:embed="rId8" cstate="print"/>
          <a:stretch>
            <a:fillRect/>
          </a:stretch>
        </p:blipFill>
        <p:spPr>
          <a:xfrm>
            <a:off x="4198938" y="2759075"/>
            <a:ext cx="244475" cy="244475"/>
          </a:xfrm>
          <a:prstGeom prst="rect">
            <a:avLst/>
          </a:prstGeom>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4"/>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1"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anim calcmode="lin" valueType="num">
                                      <p:cBhvr>
                                        <p:cTn id="20"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3"/>
                                        </p:tgtEl>
                                      </p:cBhvr>
                                    </p:animEffect>
                                  </p:childTnLst>
                                </p:cTn>
                              </p:par>
                            </p:childTnLst>
                          </p:cTn>
                        </p:par>
                        <p:par>
                          <p:cTn id="23" fill="hold">
                            <p:stCondLst>
                              <p:cond delay="7400"/>
                            </p:stCondLst>
                            <p:childTnLst>
                              <p:par>
                                <p:cTn id="24" presetID="41" presetClass="entr" presetSubtype="0" fill="hold" grpId="0" nodeType="afterEffect">
                                  <p:stCondLst>
                                    <p:cond delay="2000"/>
                                  </p:stCondLst>
                                  <p:iterate type="lt">
                                    <p:tmPct val="10000"/>
                                  </p:iterate>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anim calcmode="lin" valueType="num">
                                      <p:cBhvr>
                                        <p:cTn id="28"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9"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000" tmFilter="0,0; .5, 1; 1, 1"/>
                                        <p:tgtEl>
                                          <p:spTgt spid="7"/>
                                        </p:tgtEl>
                                      </p:cBhvr>
                                    </p:animEffect>
                                  </p:childTnLst>
                                </p:cTn>
                              </p:par>
                            </p:childTnLst>
                          </p:cTn>
                        </p:par>
                        <p:par>
                          <p:cTn id="31" fill="hold">
                            <p:stCondLst>
                              <p:cond delay="10500"/>
                            </p:stCondLst>
                            <p:childTnLst>
                              <p:par>
                                <p:cTn id="32" presetID="41" presetClass="entr" presetSubtype="0" fill="hold" grpId="0" nodeType="afterEffect">
                                  <p:stCondLst>
                                    <p:cond delay="2000"/>
                                  </p:stCondLst>
                                  <p:iterate type="lt">
                                    <p:tmPct val="10000"/>
                                  </p:iterate>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10"/>
                                        </p:tgtEl>
                                        <p:attrNameLst>
                                          <p:attrName>ppt_y</p:attrName>
                                        </p:attrNameLst>
                                      </p:cBhvr>
                                      <p:tavLst>
                                        <p:tav tm="0">
                                          <p:val>
                                            <p:strVal val="#ppt_y"/>
                                          </p:val>
                                        </p:tav>
                                        <p:tav tm="100000">
                                          <p:val>
                                            <p:strVal val="#ppt_y"/>
                                          </p:val>
                                        </p:tav>
                                      </p:tavLst>
                                    </p:anim>
                                    <p:anim calcmode="lin" valueType="num">
                                      <p:cBhvr>
                                        <p:cTn id="36"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10"/>
                                        </p:tgtEl>
                                      </p:cBhvr>
                                    </p:animEffect>
                                  </p:childTnLst>
                                </p:cTn>
                              </p:par>
                            </p:childTnLst>
                          </p:cTn>
                        </p:par>
                        <p:par>
                          <p:cTn id="39" fill="hold">
                            <p:stCondLst>
                              <p:cond delay="13300"/>
                            </p:stCondLst>
                            <p:childTnLst>
                              <p:par>
                                <p:cTn id="40" presetID="40" presetClass="entr" presetSubtype="0" fill="hold" grpId="0" nodeType="afterEffect">
                                  <p:stCondLst>
                                    <p:cond delay="2000"/>
                                  </p:stCondLst>
                                  <p:iterate type="lt">
                                    <p:tmPct val="10000"/>
                                  </p:iterate>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1"/>
                                          </p:val>
                                        </p:tav>
                                        <p:tav tm="100000">
                                          <p:val>
                                            <p:strVal val="#ppt_x"/>
                                          </p:val>
                                        </p:tav>
                                      </p:tavLst>
                                    </p:anim>
                                    <p:anim calcmode="lin" valueType="num">
                                      <p:cBhvr>
                                        <p:cTn id="44" dur="1000" fill="hold"/>
                                        <p:tgtEl>
                                          <p:spTgt spid="9"/>
                                        </p:tgtEl>
                                        <p:attrNameLst>
                                          <p:attrName>ppt_y</p:attrName>
                                        </p:attrNameLst>
                                      </p:cBhvr>
                                      <p:tavLst>
                                        <p:tav tm="0">
                                          <p:val>
                                            <p:strVal val="#ppt_y"/>
                                          </p:val>
                                        </p:tav>
                                        <p:tav tm="100000">
                                          <p:val>
                                            <p:strVal val="#ppt_y"/>
                                          </p:val>
                                        </p:tav>
                                      </p:tavLst>
                                    </p:anim>
                                  </p:childTnLst>
                                </p:cTn>
                              </p:par>
                            </p:childTnLst>
                          </p:cTn>
                        </p:par>
                        <p:par>
                          <p:cTn id="45" fill="hold">
                            <p:stCondLst>
                              <p:cond delay="20100"/>
                            </p:stCondLst>
                            <p:childTnLst>
                              <p:par>
                                <p:cTn id="46" presetID="8" presetClass="entr" presetSubtype="16" fill="hold" grpId="0" nodeType="afterEffect">
                                  <p:stCondLst>
                                    <p:cond delay="2000"/>
                                  </p:stCondLst>
                                  <p:childTnLst>
                                    <p:set>
                                      <p:cBhvr>
                                        <p:cTn id="47" dur="1" fill="hold">
                                          <p:stCondLst>
                                            <p:cond delay="0"/>
                                          </p:stCondLst>
                                        </p:cTn>
                                        <p:tgtEl>
                                          <p:spTgt spid="4"/>
                                        </p:tgtEl>
                                        <p:attrNameLst>
                                          <p:attrName>style.visibility</p:attrName>
                                        </p:attrNameLst>
                                      </p:cBhvr>
                                      <p:to>
                                        <p:strVal val="visible"/>
                                      </p:to>
                                    </p:set>
                                    <p:animEffect transition="in" filter="diamond(in)">
                                      <p:cBhvr>
                                        <p:cTn id="48" dur="2000"/>
                                        <p:tgtEl>
                                          <p:spTgt spid="4"/>
                                        </p:tgtEl>
                                      </p:cBhvr>
                                    </p:animEffect>
                                  </p:childTnLst>
                                </p:cTn>
                              </p:par>
                            </p:childTnLst>
                          </p:cTn>
                        </p:par>
                        <p:par>
                          <p:cTn id="49" fill="hold">
                            <p:stCondLst>
                              <p:cond delay="24100"/>
                            </p:stCondLst>
                            <p:childTnLst>
                              <p:par>
                                <p:cTn id="50" presetID="24" presetClass="entr" presetSubtype="0" fill="hold" grpId="0" nodeType="afterEffect">
                                  <p:stCondLst>
                                    <p:cond delay="2000"/>
                                  </p:stCondLst>
                                  <p:childTnLst>
                                    <p:set>
                                      <p:cBhvr>
                                        <p:cTn id="51" dur="1" fill="hold">
                                          <p:stCondLst>
                                            <p:cond delay="0"/>
                                          </p:stCondLst>
                                        </p:cTn>
                                        <p:tgtEl>
                                          <p:spTgt spid="5"/>
                                        </p:tgtEl>
                                        <p:attrNameLst>
                                          <p:attrName>style.visibility</p:attrName>
                                        </p:attrNameLst>
                                      </p:cBhvr>
                                      <p:to>
                                        <p:strVal val="visible"/>
                                      </p:to>
                                    </p:set>
                                    <p:anim to="" calcmode="lin" valueType="num">
                                      <p:cBhvr>
                                        <p:cTn id="52" dur="1" fill="hold"/>
                                        <p:tgtEl>
                                          <p:spTgt spid="5"/>
                                        </p:tgtEl>
                                        <p:attrNameLst>
                                          <p:attrName/>
                                        </p:attrNameLst>
                                      </p:cBhvr>
                                    </p:anim>
                                  </p:childTnLst>
                                </p:cTn>
                              </p:par>
                            </p:childTnLst>
                          </p:cTn>
                        </p:par>
                        <p:par>
                          <p:cTn id="53" fill="hold">
                            <p:stCondLst>
                              <p:cond delay="26100"/>
                            </p:stCondLst>
                            <p:childTnLst>
                              <p:par>
                                <p:cTn id="54" presetID="24" presetClass="entr" presetSubtype="0" fill="hold" nodeType="afterEffect">
                                  <p:stCondLst>
                                    <p:cond delay="2000"/>
                                  </p:stCondLst>
                                  <p:childTnLst>
                                    <p:set>
                                      <p:cBhvr>
                                        <p:cTn id="55" dur="1" fill="hold">
                                          <p:stCondLst>
                                            <p:cond delay="0"/>
                                          </p:stCondLst>
                                        </p:cTn>
                                        <p:tgtEl>
                                          <p:spTgt spid="14"/>
                                        </p:tgtEl>
                                        <p:attrNameLst>
                                          <p:attrName>style.visibility</p:attrName>
                                        </p:attrNameLst>
                                      </p:cBhvr>
                                      <p:to>
                                        <p:strVal val="visible"/>
                                      </p:to>
                                    </p:set>
                                    <p:anim to="" calcmode="lin" valueType="num">
                                      <p:cBhvr>
                                        <p:cTn id="56" dur="1" fill="hold"/>
                                        <p:tgtEl>
                                          <p:spTgt spid="14"/>
                                        </p:tgtEl>
                                        <p:attrNameLst>
                                          <p:attrName/>
                                        </p:attrNameLst>
                                      </p:cBhvr>
                                    </p:anim>
                                  </p:childTnLst>
                                </p:cTn>
                              </p:par>
                              <p:par>
                                <p:cTn id="57" presetID="24" presetClass="entr" presetSubtype="0" fill="hold" nodeType="withEffect">
                                  <p:stCondLst>
                                    <p:cond delay="2000"/>
                                  </p:stCondLst>
                                  <p:childTnLst>
                                    <p:set>
                                      <p:cBhvr>
                                        <p:cTn id="58" dur="1" fill="hold">
                                          <p:stCondLst>
                                            <p:cond delay="0"/>
                                          </p:stCondLst>
                                        </p:cTn>
                                        <p:tgtEl>
                                          <p:spTgt spid="12"/>
                                        </p:tgtEl>
                                        <p:attrNameLst>
                                          <p:attrName>style.visibility</p:attrName>
                                        </p:attrNameLst>
                                      </p:cBhvr>
                                      <p:to>
                                        <p:strVal val="visible"/>
                                      </p:to>
                                    </p:set>
                                    <p:anim to="" calcmode="lin" valueType="num">
                                      <p:cBhvr>
                                        <p:cTn id="59" dur="1" fill="hold"/>
                                        <p:tgtEl>
                                          <p:spTgt spid="12"/>
                                        </p:tgtEl>
                                        <p:attrNameLst>
                                          <p:attrName/>
                                        </p:attrNameLst>
                                      </p:cBhvr>
                                    </p:anim>
                                  </p:childTnLst>
                                </p:cTn>
                              </p:par>
                              <p:par>
                                <p:cTn id="60" presetID="24" presetClass="entr" presetSubtype="0" fill="hold" nodeType="withEffect">
                                  <p:stCondLst>
                                    <p:cond delay="2000"/>
                                  </p:stCondLst>
                                  <p:childTnLst>
                                    <p:set>
                                      <p:cBhvr>
                                        <p:cTn id="61" dur="1" fill="hold">
                                          <p:stCondLst>
                                            <p:cond delay="0"/>
                                          </p:stCondLst>
                                        </p:cTn>
                                        <p:tgtEl>
                                          <p:spTgt spid="23"/>
                                        </p:tgtEl>
                                        <p:attrNameLst>
                                          <p:attrName>style.visibility</p:attrName>
                                        </p:attrNameLst>
                                      </p:cBhvr>
                                      <p:to>
                                        <p:strVal val="visible"/>
                                      </p:to>
                                    </p:set>
                                    <p:anim to="" calcmode="lin" valueType="num">
                                      <p:cBhvr>
                                        <p:cTn id="62" dur="1" fill="hold"/>
                                        <p:tgtEl>
                                          <p:spTgt spid="2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63" repeatCount="indefinite" fill="hold" display="0">
                  <p:stCondLst>
                    <p:cond delay="indefinite"/>
                  </p:stCondLst>
                  <p:endCondLst>
                    <p:cond evt="onPrev" delay="0">
                      <p:tgtEl>
                        <p:sldTgt/>
                      </p:tgtEl>
                    </p:cond>
                    <p:cond evt="onStopAudio" delay="0">
                      <p:tgtEl>
                        <p:sldTgt/>
                      </p:tgtEl>
                    </p:cond>
                  </p:endCondLst>
                </p:cTn>
                <p:tgtEl>
                  <p:spTgt spid="24"/>
                </p:tgtEl>
              </p:cMediaNode>
            </p:audio>
          </p:childTnLst>
        </p:cTn>
      </p:par>
    </p:tnLst>
    <p:bldLst>
      <p:bldP spid="2" grpId="0"/>
      <p:bldP spid="3" grpId="0"/>
      <p:bldP spid="4" grpId="0"/>
      <p:bldP spid="5" grpId="0"/>
      <p:bldP spid="7"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stretch>
            <a:fillRect t="-5000" b="-5000"/>
          </a:stretch>
        </a:blipFill>
        <a:effectLst/>
      </p:bgPr>
    </p:bg>
    <p:spTree>
      <p:nvGrpSpPr>
        <p:cNvPr id="1" name=""/>
        <p:cNvGrpSpPr/>
        <p:nvPr/>
      </p:nvGrpSpPr>
      <p:grpSpPr>
        <a:xfrm>
          <a:off x="0" y="0"/>
          <a:ext cx="0" cy="0"/>
          <a:chOff x="0" y="0"/>
          <a:chExt cx="0" cy="0"/>
        </a:xfrm>
      </p:grpSpPr>
      <p:sp>
        <p:nvSpPr>
          <p:cNvPr id="2" name="Rectangle 1"/>
          <p:cNvSpPr/>
          <p:nvPr/>
        </p:nvSpPr>
        <p:spPr>
          <a:xfrm>
            <a:off x="0" y="108000"/>
            <a:ext cx="8640763" cy="5078313"/>
          </a:xfrm>
          <a:prstGeom prst="rect">
            <a:avLst/>
          </a:prstGeom>
        </p:spPr>
        <p:txBody>
          <a:bodyPr wrap="square">
            <a:spAutoFit/>
          </a:bodyPr>
          <a:lstStyle/>
          <a:p>
            <a:pPr algn="ctr"/>
            <a:r>
              <a:rPr lang="fr-FR" sz="4000" b="1" dirty="0" smtClean="0">
                <a:latin typeface="Baloo" pitchFamily="66" charset="0"/>
                <a:cs typeface="Baloo" pitchFamily="66" charset="0"/>
              </a:rPr>
              <a:t>M.A.P.A</a:t>
            </a:r>
          </a:p>
          <a:p>
            <a:pPr algn="ctr"/>
            <a:r>
              <a:rPr lang="fr-FR" sz="3200" dirty="0" smtClean="0">
                <a:latin typeface="Berlin Sans FB" pitchFamily="34" charset="0"/>
              </a:rPr>
              <a:t>Musée de l’Art Populaire Alsacien à </a:t>
            </a:r>
            <a:r>
              <a:rPr lang="fr-FR" sz="3200" dirty="0" err="1" smtClean="0">
                <a:latin typeface="Berlin Sans FB" pitchFamily="34" charset="0"/>
              </a:rPr>
              <a:t>Boofzheim</a:t>
            </a:r>
            <a:endParaRPr lang="fr-FR" sz="3200" dirty="0" smtClean="0">
              <a:latin typeface="Berlin Sans FB" pitchFamily="34" charset="0"/>
            </a:endParaRPr>
          </a:p>
          <a:p>
            <a:pPr algn="ctr"/>
            <a:endParaRPr lang="fr-FR" sz="1800" dirty="0">
              <a:latin typeface="Berlin Sans FB" pitchFamily="34" charset="0"/>
            </a:endParaRPr>
          </a:p>
          <a:p>
            <a:pPr algn="ctr"/>
            <a:r>
              <a:rPr lang="fr-FR" sz="1800" dirty="0" smtClean="0">
                <a:latin typeface="Berlin Sans FB" pitchFamily="34" charset="0"/>
              </a:rPr>
              <a:t>C’est </a:t>
            </a:r>
            <a:r>
              <a:rPr lang="fr-FR" sz="1800" dirty="0">
                <a:latin typeface="Berlin Sans FB" pitchFamily="34" charset="0"/>
              </a:rPr>
              <a:t>une collection privée surprenante dans un imposant corps de ferme, situé à </a:t>
            </a:r>
            <a:r>
              <a:rPr lang="fr-FR" sz="1800" dirty="0" err="1">
                <a:latin typeface="Berlin Sans FB" pitchFamily="34" charset="0"/>
              </a:rPr>
              <a:t>Boofzheim</a:t>
            </a:r>
            <a:r>
              <a:rPr lang="fr-FR" sz="1800" dirty="0">
                <a:latin typeface="Berlin Sans FB" pitchFamily="34" charset="0"/>
              </a:rPr>
              <a:t> au cœur du </a:t>
            </a:r>
            <a:r>
              <a:rPr lang="fr-FR" sz="1800" dirty="0" err="1">
                <a:latin typeface="Berlin Sans FB" pitchFamily="34" charset="0"/>
              </a:rPr>
              <a:t>Ried</a:t>
            </a:r>
            <a:r>
              <a:rPr lang="fr-FR" sz="1800" dirty="0">
                <a:latin typeface="Berlin Sans FB" pitchFamily="34" charset="0"/>
              </a:rPr>
              <a:t>. C’est l’histoire d’un collectionneur qui chine à tout va : </a:t>
            </a:r>
            <a:r>
              <a:rPr lang="fr-FR" sz="1800" dirty="0" smtClean="0">
                <a:latin typeface="Berlin Sans FB" pitchFamily="34" charset="0"/>
              </a:rPr>
              <a:t>dès </a:t>
            </a:r>
            <a:r>
              <a:rPr lang="fr-FR" sz="1800" dirty="0">
                <a:latin typeface="Berlin Sans FB" pitchFamily="34" charset="0"/>
              </a:rPr>
              <a:t>l’aube sur les marchés aux puces de nos villages ou au gré de ses incursions chez les brocanteurs et antiquaires de la région. Cet amateur éclairé s’investit dans sa passion depuis plus de 40 ans pour débusquer objets et mobiliers du patrimoine régional. Les granges et dépendances de sa ferme regorgent de trésors qui sont autant d’hommages aux mondes rural, artisanal et religieux alsacien. Plus de 17000 pièces témoignent ainsi d’un passé révolu et ravivent des souvenirs d’enfance. Des univers entiers recréent la vie de jadis dans nos campagnes : de la boucherie à la boulangerie, en passant par la laiterie, des machines agricoles aux jouets anciens, du mobilier d’époque aux services de tables, </a:t>
            </a:r>
            <a:endParaRPr lang="fr-FR" sz="1800" dirty="0" smtClean="0">
              <a:latin typeface="Berlin Sans FB" pitchFamily="34" charset="0"/>
            </a:endParaRPr>
          </a:p>
          <a:p>
            <a:pPr algn="ctr"/>
            <a:r>
              <a:rPr lang="fr-FR" sz="1800" dirty="0" smtClean="0">
                <a:latin typeface="Berlin Sans FB" pitchFamily="34" charset="0"/>
              </a:rPr>
              <a:t>au </a:t>
            </a:r>
            <a:r>
              <a:rPr lang="fr-FR" sz="1800" dirty="0">
                <a:latin typeface="Berlin Sans FB" pitchFamily="34" charset="0"/>
              </a:rPr>
              <a:t>milieu de photos aux teintes sépia… Cet univers foisonnant au doux parfum d’antan ressuscite et célèbre autant les objets simples du quotidien que les outils et techniques oubliés. Visite sur rendez-vous pour des groupes de 30 personnes maximum</a:t>
            </a:r>
            <a:r>
              <a:rPr lang="fr-FR" sz="1800" dirty="0" smtClean="0">
                <a:latin typeface="Berlin Sans FB" pitchFamily="34" charset="0"/>
              </a:rPr>
              <a:t>.</a:t>
            </a:r>
            <a:endParaRPr lang="fr-FR" dirty="0"/>
          </a:p>
        </p:txBody>
      </p:sp>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9713321_2216932062058082_258924544441442754_n.jpg"/>
          <p:cNvPicPr>
            <a:picLocks noChangeAspect="1"/>
          </p:cNvPicPr>
          <p:nvPr/>
        </p:nvPicPr>
        <p:blipFill>
          <a:blip r:embed="rId2" cstate="print"/>
          <a:stretch>
            <a:fillRect/>
          </a:stretch>
        </p:blipFill>
        <p:spPr>
          <a:xfrm>
            <a:off x="4392000" y="108000"/>
            <a:ext cx="3118500" cy="5544000"/>
          </a:xfrm>
          <a:prstGeom prst="rect">
            <a:avLst/>
          </a:prstGeom>
          <a:ln w="101600">
            <a:solidFill>
              <a:srgbClr val="FFC000"/>
            </a:solidFill>
          </a:ln>
        </p:spPr>
      </p:pic>
      <p:pic>
        <p:nvPicPr>
          <p:cNvPr id="4" name="Image 3" descr="499760316_2216932788724676_3705529044256829201_n.jpg"/>
          <p:cNvPicPr>
            <a:picLocks noChangeAspect="1"/>
          </p:cNvPicPr>
          <p:nvPr/>
        </p:nvPicPr>
        <p:blipFill>
          <a:blip r:embed="rId3" cstate="print"/>
          <a:stretch>
            <a:fillRect/>
          </a:stretch>
        </p:blipFill>
        <p:spPr>
          <a:xfrm>
            <a:off x="1008000" y="108000"/>
            <a:ext cx="3118500" cy="5544000"/>
          </a:xfrm>
          <a:prstGeom prst="rect">
            <a:avLst/>
          </a:prstGeom>
          <a:ln w="101600">
            <a:solidFill>
              <a:srgbClr val="FFC000"/>
            </a:solidFill>
          </a:ln>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2888567_10233691146046605_7772503178187623683_n.jpg"/>
          <p:cNvPicPr>
            <a:picLocks noChangeAspect="1"/>
          </p:cNvPicPr>
          <p:nvPr/>
        </p:nvPicPr>
        <p:blipFill>
          <a:blip r:embed="rId2" cstate="print"/>
          <a:stretch>
            <a:fillRect/>
          </a:stretch>
        </p:blipFill>
        <p:spPr>
          <a:xfrm>
            <a:off x="618464" y="0"/>
            <a:ext cx="7403834" cy="5761038"/>
          </a:xfrm>
          <a:prstGeom prst="rect">
            <a:avLst/>
          </a:prstGeom>
        </p:spPr>
      </p:pic>
    </p:spTree>
  </p:cSld>
  <p:clrMapOvr>
    <a:masterClrMapping/>
  </p:clrMapOvr>
  <p:transition spd="med">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6000"/>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679209_2216937365390885_217205000275627177_n.jpg"/>
          <p:cNvPicPr>
            <a:picLocks noChangeAspect="1"/>
          </p:cNvPicPr>
          <p:nvPr/>
        </p:nvPicPr>
        <p:blipFill>
          <a:blip r:embed="rId2" cstate="print"/>
          <a:stretch>
            <a:fillRect/>
          </a:stretch>
        </p:blipFill>
        <p:spPr>
          <a:xfrm>
            <a:off x="4392000" y="108000"/>
            <a:ext cx="3118500" cy="5544000"/>
          </a:xfrm>
          <a:prstGeom prst="rect">
            <a:avLst/>
          </a:prstGeom>
          <a:ln w="101600">
            <a:solidFill>
              <a:schemeClr val="accent6">
                <a:lumMod val="50000"/>
              </a:schemeClr>
            </a:solidFill>
          </a:ln>
        </p:spPr>
      </p:pic>
      <p:pic>
        <p:nvPicPr>
          <p:cNvPr id="3" name="Image 2" descr="499683356_2216931232058165_6283011011134074594_n.jpg"/>
          <p:cNvPicPr>
            <a:picLocks noChangeAspect="1"/>
          </p:cNvPicPr>
          <p:nvPr/>
        </p:nvPicPr>
        <p:blipFill>
          <a:blip r:embed="rId3" cstate="print"/>
          <a:stretch>
            <a:fillRect/>
          </a:stretch>
        </p:blipFill>
        <p:spPr>
          <a:xfrm>
            <a:off x="1008000" y="108000"/>
            <a:ext cx="3118500" cy="5544000"/>
          </a:xfrm>
          <a:prstGeom prst="rect">
            <a:avLst/>
          </a:prstGeom>
          <a:ln w="101600">
            <a:solidFill>
              <a:schemeClr val="accent6">
                <a:lumMod val="50000"/>
              </a:schemeClr>
            </a:solidFill>
          </a:ln>
        </p:spPr>
      </p:pic>
    </p:spTree>
  </p:cSld>
  <p:clrMapOvr>
    <a:masterClrMapping/>
  </p:clrMapOvr>
  <p:transition spd="med">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6000" r="-26000"/>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99763985_2216929792058309_6856573261843704291_n.jpg"/>
          <p:cNvPicPr>
            <a:picLocks noChangeAspect="1"/>
          </p:cNvPicPr>
          <p:nvPr/>
        </p:nvPicPr>
        <p:blipFill>
          <a:blip r:embed="rId2" cstate="print"/>
          <a:stretch>
            <a:fillRect/>
          </a:stretch>
        </p:blipFill>
        <p:spPr>
          <a:xfrm>
            <a:off x="1008000" y="108000"/>
            <a:ext cx="3118500" cy="5544000"/>
          </a:xfrm>
          <a:prstGeom prst="rect">
            <a:avLst/>
          </a:prstGeom>
          <a:ln w="101600">
            <a:solidFill>
              <a:srgbClr val="00B050"/>
            </a:solidFill>
          </a:ln>
        </p:spPr>
      </p:pic>
      <p:pic>
        <p:nvPicPr>
          <p:cNvPr id="4" name="Image 3" descr="499706932_2216929868724968_4761443251913552006_n.jpg"/>
          <p:cNvPicPr>
            <a:picLocks noChangeAspect="1"/>
          </p:cNvPicPr>
          <p:nvPr/>
        </p:nvPicPr>
        <p:blipFill>
          <a:blip r:embed="rId3" cstate="print"/>
          <a:stretch>
            <a:fillRect/>
          </a:stretch>
        </p:blipFill>
        <p:spPr>
          <a:xfrm>
            <a:off x="4392000" y="108000"/>
            <a:ext cx="3118500" cy="5544000"/>
          </a:xfrm>
          <a:prstGeom prst="rect">
            <a:avLst/>
          </a:prstGeom>
          <a:ln w="101600">
            <a:solidFill>
              <a:srgbClr val="00B050"/>
            </a:solidFill>
          </a:ln>
        </p:spPr>
      </p:pic>
    </p:spTree>
  </p:cSld>
  <p:clrMapOvr>
    <a:masterClrMapping/>
  </p:clrMapOvr>
  <p:transition spd="med">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123651_2216929908724964_974966306986385176_n.jpg"/>
          <p:cNvPicPr>
            <a:picLocks noChangeAspect="1"/>
          </p:cNvPicPr>
          <p:nvPr/>
        </p:nvPicPr>
        <p:blipFill>
          <a:blip r:embed="rId2" cstate="print"/>
          <a:stretch>
            <a:fillRect/>
          </a:stretch>
        </p:blipFill>
        <p:spPr>
          <a:xfrm>
            <a:off x="1008000" y="108000"/>
            <a:ext cx="3118500" cy="5544000"/>
          </a:xfrm>
          <a:prstGeom prst="rect">
            <a:avLst/>
          </a:prstGeom>
          <a:ln w="101600">
            <a:solidFill>
              <a:schemeClr val="tx2">
                <a:lumMod val="20000"/>
                <a:lumOff val="80000"/>
              </a:schemeClr>
            </a:solidFill>
          </a:ln>
        </p:spPr>
      </p:pic>
      <p:pic>
        <p:nvPicPr>
          <p:cNvPr id="3" name="Image 2" descr="500190974_2216931688724786_8905962648473576746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tx2">
                <a:lumMod val="20000"/>
                <a:lumOff val="80000"/>
              </a:schemeClr>
            </a:solidFill>
          </a:ln>
        </p:spPr>
      </p:pic>
    </p:spTree>
  </p:cSld>
  <p:clrMapOvr>
    <a:masterClrMapping/>
  </p:clrMapOvr>
  <p:transition spd="med">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000" r="-2000"/>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779978_2216933062057982_1283359494812214868_n.jpg"/>
          <p:cNvPicPr>
            <a:picLocks noChangeAspect="1"/>
          </p:cNvPicPr>
          <p:nvPr/>
        </p:nvPicPr>
        <p:blipFill>
          <a:blip r:embed="rId2" cstate="print"/>
          <a:stretch>
            <a:fillRect/>
          </a:stretch>
        </p:blipFill>
        <p:spPr>
          <a:xfrm>
            <a:off x="1008000" y="108000"/>
            <a:ext cx="3118500" cy="5544000"/>
          </a:xfrm>
          <a:prstGeom prst="rect">
            <a:avLst/>
          </a:prstGeom>
          <a:ln w="101600">
            <a:solidFill>
              <a:srgbClr val="FEFEA8"/>
            </a:solidFill>
          </a:ln>
        </p:spPr>
      </p:pic>
      <p:pic>
        <p:nvPicPr>
          <p:cNvPr id="3" name="Image 2" descr="499786554_2216931348724820_3787742443470951855_n.jpg"/>
          <p:cNvPicPr>
            <a:picLocks noChangeAspect="1"/>
          </p:cNvPicPr>
          <p:nvPr/>
        </p:nvPicPr>
        <p:blipFill>
          <a:blip r:embed="rId3" cstate="print"/>
          <a:stretch>
            <a:fillRect/>
          </a:stretch>
        </p:blipFill>
        <p:spPr>
          <a:xfrm>
            <a:off x="4392000" y="108000"/>
            <a:ext cx="3118500" cy="5544000"/>
          </a:xfrm>
          <a:prstGeom prst="rect">
            <a:avLst/>
          </a:prstGeom>
          <a:ln w="101600">
            <a:solidFill>
              <a:srgbClr val="FEFEA8"/>
            </a:solidFill>
          </a:ln>
        </p:spPr>
      </p:pic>
    </p:spTree>
  </p:cSld>
  <p:clrMapOvr>
    <a:masterClrMapping/>
  </p:clrMapOvr>
  <p:transition spd="med">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794906_2216931798724775_5757760852263683439_n.jpg"/>
          <p:cNvPicPr>
            <a:picLocks noChangeAspect="1"/>
          </p:cNvPicPr>
          <p:nvPr/>
        </p:nvPicPr>
        <p:blipFill>
          <a:blip r:embed="rId2" cstate="print"/>
          <a:stretch>
            <a:fillRect/>
          </a:stretch>
        </p:blipFill>
        <p:spPr>
          <a:xfrm>
            <a:off x="1044000" y="108000"/>
            <a:ext cx="3118500" cy="5544000"/>
          </a:xfrm>
          <a:prstGeom prst="rect">
            <a:avLst/>
          </a:prstGeom>
          <a:ln w="101600">
            <a:solidFill>
              <a:srgbClr val="D46806"/>
            </a:solidFill>
          </a:ln>
        </p:spPr>
      </p:pic>
      <p:pic>
        <p:nvPicPr>
          <p:cNvPr id="3" name="Image 2" descr="499824281_2216931502058138_5803484339616906488_n.jpg"/>
          <p:cNvPicPr>
            <a:picLocks noChangeAspect="1"/>
          </p:cNvPicPr>
          <p:nvPr/>
        </p:nvPicPr>
        <p:blipFill>
          <a:blip r:embed="rId3" cstate="print"/>
          <a:stretch>
            <a:fillRect/>
          </a:stretch>
        </p:blipFill>
        <p:spPr>
          <a:xfrm>
            <a:off x="4392000" y="72000"/>
            <a:ext cx="3159000" cy="5616000"/>
          </a:xfrm>
          <a:prstGeom prst="rect">
            <a:avLst/>
          </a:prstGeom>
          <a:ln w="76200">
            <a:solidFill>
              <a:srgbClr val="D46806"/>
            </a:solidFill>
          </a:ln>
        </p:spPr>
      </p:pic>
    </p:spTree>
  </p:cSld>
  <p:clrMapOvr>
    <a:masterClrMapping/>
  </p:clrMapOvr>
  <p:transition spd="med">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5000" b="-5000"/>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830565_2216929972058291_1671806772691515700_n.jpg"/>
          <p:cNvPicPr>
            <a:picLocks noChangeAspect="1"/>
          </p:cNvPicPr>
          <p:nvPr/>
        </p:nvPicPr>
        <p:blipFill>
          <a:blip r:embed="rId2" cstate="print"/>
          <a:stretch>
            <a:fillRect/>
          </a:stretch>
        </p:blipFill>
        <p:spPr>
          <a:xfrm>
            <a:off x="1008000" y="108000"/>
            <a:ext cx="3118500" cy="5544000"/>
          </a:xfrm>
          <a:prstGeom prst="rect">
            <a:avLst/>
          </a:prstGeom>
          <a:ln w="101600">
            <a:solidFill>
              <a:schemeClr val="accent1">
                <a:lumMod val="40000"/>
                <a:lumOff val="60000"/>
              </a:schemeClr>
            </a:solidFill>
          </a:ln>
        </p:spPr>
      </p:pic>
      <p:pic>
        <p:nvPicPr>
          <p:cNvPr id="3" name="Image 2" descr="499881280_2216930158724939_7305688831779477293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accent1">
                <a:lumMod val="40000"/>
                <a:lumOff val="60000"/>
              </a:schemeClr>
            </a:solidFill>
          </a:ln>
        </p:spPr>
      </p:pic>
    </p:spTree>
  </p:cSld>
  <p:clrMapOvr>
    <a:masterClrMapping/>
  </p:clrMapOvr>
  <p:transition spd="med">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3746472_10233691145406589_119451649092453417_n.jpg"/>
          <p:cNvPicPr>
            <a:picLocks noChangeAspect="1"/>
          </p:cNvPicPr>
          <p:nvPr/>
        </p:nvPicPr>
        <p:blipFill>
          <a:blip r:embed="rId2" cstate="print"/>
          <a:stretch>
            <a:fillRect/>
          </a:stretch>
        </p:blipFill>
        <p:spPr>
          <a:xfrm>
            <a:off x="0" y="972000"/>
            <a:ext cx="8640000" cy="3830625"/>
          </a:xfrm>
          <a:prstGeom prst="rect">
            <a:avLst/>
          </a:prstGeom>
        </p:spPr>
      </p:pic>
    </p:spTree>
  </p:cSld>
  <p:clrMapOvr>
    <a:masterClrMapping/>
  </p:clrMapOvr>
  <p:transition spd="med">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3217306_10233691145366588_3676810741621434514_n.jpg"/>
          <p:cNvPicPr>
            <a:picLocks noChangeAspect="1"/>
          </p:cNvPicPr>
          <p:nvPr/>
        </p:nvPicPr>
        <p:blipFill>
          <a:blip r:embed="rId2" cstate="print"/>
          <a:stretch>
            <a:fillRect/>
          </a:stretch>
        </p:blipFill>
        <p:spPr>
          <a:xfrm>
            <a:off x="4680000" y="108000"/>
            <a:ext cx="2793654" cy="5544000"/>
          </a:xfrm>
          <a:prstGeom prst="rect">
            <a:avLst/>
          </a:prstGeom>
          <a:ln w="101600">
            <a:solidFill>
              <a:schemeClr val="accent6">
                <a:lumMod val="50000"/>
              </a:schemeClr>
            </a:solidFill>
          </a:ln>
        </p:spPr>
      </p:pic>
      <p:pic>
        <p:nvPicPr>
          <p:cNvPr id="3" name="Image 2" descr="463973278_10233691159486941_13241166613581030_n.jpg"/>
          <p:cNvPicPr>
            <a:picLocks noChangeAspect="1"/>
          </p:cNvPicPr>
          <p:nvPr/>
        </p:nvPicPr>
        <p:blipFill>
          <a:blip r:embed="rId3" cstate="print"/>
          <a:stretch>
            <a:fillRect/>
          </a:stretch>
        </p:blipFill>
        <p:spPr>
          <a:xfrm>
            <a:off x="972003" y="108000"/>
            <a:ext cx="3457782" cy="5544000"/>
          </a:xfrm>
          <a:prstGeom prst="rect">
            <a:avLst/>
          </a:prstGeom>
          <a:ln w="101600">
            <a:solidFill>
              <a:schemeClr val="accent6">
                <a:lumMod val="50000"/>
              </a:schemeClr>
            </a:solidFill>
          </a:ln>
        </p:spPr>
      </p:pic>
    </p:spTree>
  </p:cSld>
  <p:clrMapOvr>
    <a:masterClrMapping/>
  </p:clrMapOvr>
  <p:transition spd="med">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3841103_10233691159446940_2937678593735962452_n.jpg"/>
          <p:cNvPicPr>
            <a:picLocks noChangeAspect="1"/>
          </p:cNvPicPr>
          <p:nvPr/>
        </p:nvPicPr>
        <p:blipFill>
          <a:blip r:embed="rId2" cstate="print"/>
          <a:stretch>
            <a:fillRect/>
          </a:stretch>
        </p:blipFill>
        <p:spPr>
          <a:xfrm>
            <a:off x="0" y="324000"/>
            <a:ext cx="8640000" cy="5096250"/>
          </a:xfrm>
          <a:prstGeom prst="rect">
            <a:avLst/>
          </a:prstGeom>
        </p:spPr>
      </p:pic>
    </p:spTree>
  </p:cSld>
  <p:clrMapOvr>
    <a:masterClrMapping/>
  </p:clrMapOvr>
  <p:transition spd="med">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067420_2216929675391654_1295683237059038098_n.jpg"/>
          <p:cNvPicPr>
            <a:picLocks noChangeAspect="1"/>
          </p:cNvPicPr>
          <p:nvPr/>
        </p:nvPicPr>
        <p:blipFill>
          <a:blip r:embed="rId2" cstate="print"/>
          <a:stretch>
            <a:fillRect/>
          </a:stretch>
        </p:blipFill>
        <p:spPr>
          <a:xfrm>
            <a:off x="1008000" y="108000"/>
            <a:ext cx="3118500" cy="5544000"/>
          </a:xfrm>
          <a:prstGeom prst="rect">
            <a:avLst/>
          </a:prstGeom>
          <a:ln w="101600">
            <a:solidFill>
              <a:srgbClr val="FFCC99"/>
            </a:solidFill>
          </a:ln>
        </p:spPr>
      </p:pic>
      <p:pic>
        <p:nvPicPr>
          <p:cNvPr id="3" name="Image 2" descr="500076584_2216929715391650_5087664270504894673_n.jpg"/>
          <p:cNvPicPr>
            <a:picLocks noChangeAspect="1"/>
          </p:cNvPicPr>
          <p:nvPr/>
        </p:nvPicPr>
        <p:blipFill>
          <a:blip r:embed="rId3" cstate="print"/>
          <a:stretch>
            <a:fillRect/>
          </a:stretch>
        </p:blipFill>
        <p:spPr>
          <a:xfrm>
            <a:off x="4392000" y="108000"/>
            <a:ext cx="3118500" cy="5544000"/>
          </a:xfrm>
          <a:prstGeom prst="rect">
            <a:avLst/>
          </a:prstGeom>
          <a:ln w="101600">
            <a:solidFill>
              <a:srgbClr val="FFCC99"/>
            </a:solidFill>
          </a:ln>
        </p:spPr>
      </p:pic>
    </p:spTree>
  </p:cSld>
  <p:clrMapOvr>
    <a:masterClrMapping/>
  </p:clrMapOvr>
  <p:transition spd="med">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131415_2216930005391621_7654617601139041595_n.jpg"/>
          <p:cNvPicPr>
            <a:picLocks noChangeAspect="1"/>
          </p:cNvPicPr>
          <p:nvPr/>
        </p:nvPicPr>
        <p:blipFill>
          <a:blip r:embed="rId2" cstate="print"/>
          <a:stretch>
            <a:fillRect/>
          </a:stretch>
        </p:blipFill>
        <p:spPr>
          <a:xfrm>
            <a:off x="1008000" y="108000"/>
            <a:ext cx="3118500" cy="5544000"/>
          </a:xfrm>
          <a:prstGeom prst="rect">
            <a:avLst/>
          </a:prstGeom>
          <a:ln w="101600">
            <a:solidFill>
              <a:srgbClr val="CD9437"/>
            </a:solidFill>
          </a:ln>
        </p:spPr>
      </p:pic>
      <p:pic>
        <p:nvPicPr>
          <p:cNvPr id="3" name="Image 2" descr="500197055_2216937275390894_932095608855922990_n.jpg"/>
          <p:cNvPicPr>
            <a:picLocks noChangeAspect="1"/>
          </p:cNvPicPr>
          <p:nvPr/>
        </p:nvPicPr>
        <p:blipFill>
          <a:blip r:embed="rId3" cstate="print"/>
          <a:stretch>
            <a:fillRect/>
          </a:stretch>
        </p:blipFill>
        <p:spPr>
          <a:xfrm>
            <a:off x="4392000" y="108000"/>
            <a:ext cx="3118500" cy="5544000"/>
          </a:xfrm>
          <a:prstGeom prst="rect">
            <a:avLst/>
          </a:prstGeom>
          <a:ln w="101600">
            <a:solidFill>
              <a:srgbClr val="CD9437"/>
            </a:solidFill>
          </a:ln>
        </p:spPr>
      </p:pic>
    </p:spTree>
  </p:cSld>
  <p:clrMapOvr>
    <a:masterClrMapping/>
  </p:clrMapOvr>
  <p:transition spd="med">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089616_2216930132058275_3691561367315641060_n.jpg"/>
          <p:cNvPicPr>
            <a:picLocks noChangeAspect="1"/>
          </p:cNvPicPr>
          <p:nvPr/>
        </p:nvPicPr>
        <p:blipFill>
          <a:blip r:embed="rId2" cstate="print"/>
          <a:stretch>
            <a:fillRect/>
          </a:stretch>
        </p:blipFill>
        <p:spPr>
          <a:xfrm>
            <a:off x="1008000" y="108000"/>
            <a:ext cx="3118500" cy="5544000"/>
          </a:xfrm>
          <a:prstGeom prst="rect">
            <a:avLst/>
          </a:prstGeom>
          <a:ln w="101600">
            <a:solidFill>
              <a:schemeClr val="bg1">
                <a:lumMod val="85000"/>
              </a:schemeClr>
            </a:solidFill>
          </a:ln>
        </p:spPr>
      </p:pic>
      <p:pic>
        <p:nvPicPr>
          <p:cNvPr id="3" name="Image 2" descr="500122057_2216932495391372_648217464512150269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bg1">
                <a:lumMod val="85000"/>
              </a:schemeClr>
            </a:solidFill>
          </a:ln>
        </p:spPr>
      </p:pic>
    </p:spTree>
  </p:cSld>
  <p:clrMapOvr>
    <a:masterClrMapping/>
  </p:clrMapOvr>
  <p:transition spd="med">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239286_2216931925391429_8855867425110198821_n.jpg"/>
          <p:cNvPicPr>
            <a:picLocks noChangeAspect="1"/>
          </p:cNvPicPr>
          <p:nvPr/>
        </p:nvPicPr>
        <p:blipFill>
          <a:blip r:embed="rId2" cstate="print"/>
          <a:stretch>
            <a:fillRect/>
          </a:stretch>
        </p:blipFill>
        <p:spPr>
          <a:xfrm>
            <a:off x="1008000" y="108000"/>
            <a:ext cx="3118500" cy="5544000"/>
          </a:xfrm>
          <a:prstGeom prst="rect">
            <a:avLst/>
          </a:prstGeom>
          <a:ln w="101600">
            <a:solidFill>
              <a:srgbClr val="FFC000"/>
            </a:solidFill>
          </a:ln>
        </p:spPr>
      </p:pic>
      <p:pic>
        <p:nvPicPr>
          <p:cNvPr id="3" name="Image 2" descr="500280364_2216936965390925_8252330689822627_n.jpg"/>
          <p:cNvPicPr>
            <a:picLocks noChangeAspect="1"/>
          </p:cNvPicPr>
          <p:nvPr/>
        </p:nvPicPr>
        <p:blipFill>
          <a:blip r:embed="rId3" cstate="print"/>
          <a:stretch>
            <a:fillRect/>
          </a:stretch>
        </p:blipFill>
        <p:spPr>
          <a:xfrm>
            <a:off x="4392000" y="108000"/>
            <a:ext cx="3118500" cy="5544000"/>
          </a:xfrm>
          <a:prstGeom prst="rect">
            <a:avLst/>
          </a:prstGeom>
          <a:ln w="107950">
            <a:solidFill>
              <a:srgbClr val="FFC000"/>
            </a:solidFill>
          </a:ln>
        </p:spPr>
      </p:pic>
    </p:spTree>
  </p:cSld>
  <p:clrMapOvr>
    <a:masterClrMapping/>
  </p:clrMapOvr>
  <p:transition spd="med">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3906503_10233691157486891_1702692822247267794_n.jpg"/>
          <p:cNvPicPr>
            <a:picLocks noChangeAspect="1"/>
          </p:cNvPicPr>
          <p:nvPr/>
        </p:nvPicPr>
        <p:blipFill>
          <a:blip r:embed="rId2" cstate="print"/>
          <a:stretch>
            <a:fillRect/>
          </a:stretch>
        </p:blipFill>
        <p:spPr>
          <a:xfrm>
            <a:off x="757239" y="0"/>
            <a:ext cx="7126284" cy="5761038"/>
          </a:xfrm>
          <a:prstGeom prst="rect">
            <a:avLst/>
          </a:prstGeom>
        </p:spPr>
      </p:pic>
    </p:spTree>
  </p:cSld>
  <p:clrMapOvr>
    <a:masterClrMapping/>
  </p:clrMapOvr>
  <p:transition spd="med">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882763_2216933165391305_1529027234530814011_n.jpg"/>
          <p:cNvPicPr>
            <a:picLocks noChangeAspect="1"/>
          </p:cNvPicPr>
          <p:nvPr/>
        </p:nvPicPr>
        <p:blipFill>
          <a:blip r:embed="rId2" cstate="print"/>
          <a:stretch>
            <a:fillRect/>
          </a:stretch>
        </p:blipFill>
        <p:spPr>
          <a:xfrm>
            <a:off x="1008000" y="108000"/>
            <a:ext cx="3118500" cy="5544000"/>
          </a:xfrm>
          <a:prstGeom prst="rect">
            <a:avLst/>
          </a:prstGeom>
          <a:ln w="101600">
            <a:solidFill>
              <a:schemeClr val="accent6"/>
            </a:solidFill>
          </a:ln>
        </p:spPr>
      </p:pic>
      <p:pic>
        <p:nvPicPr>
          <p:cNvPr id="3" name="Image 2" descr="499946633_2216931185391503_8158621446616025728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accent6"/>
            </a:solidFill>
          </a:ln>
        </p:spPr>
      </p:pic>
    </p:spTree>
  </p:cSld>
  <p:clrMapOvr>
    <a:masterClrMapping/>
  </p:clrMapOvr>
  <p:transition spd="med">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329331_2216929625391659_7113823392505311591_n.jpg"/>
          <p:cNvPicPr>
            <a:picLocks noChangeAspect="1"/>
          </p:cNvPicPr>
          <p:nvPr/>
        </p:nvPicPr>
        <p:blipFill>
          <a:blip r:embed="rId2" cstate="print"/>
          <a:stretch>
            <a:fillRect/>
          </a:stretch>
        </p:blipFill>
        <p:spPr>
          <a:xfrm>
            <a:off x="1008000" y="108000"/>
            <a:ext cx="3118500" cy="5544000"/>
          </a:xfrm>
          <a:prstGeom prst="rect">
            <a:avLst/>
          </a:prstGeom>
          <a:ln w="101600">
            <a:solidFill>
              <a:schemeClr val="bg1">
                <a:lumMod val="65000"/>
              </a:schemeClr>
            </a:solidFill>
          </a:ln>
        </p:spPr>
      </p:pic>
      <p:pic>
        <p:nvPicPr>
          <p:cNvPr id="3" name="Image 2" descr="500360957_2216930718724883_1119566899059474224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bg1">
                <a:lumMod val="65000"/>
              </a:schemeClr>
            </a:solidFill>
          </a:ln>
        </p:spPr>
      </p:pic>
    </p:spTree>
  </p:cSld>
  <p:clrMapOvr>
    <a:masterClrMapping/>
  </p:clrMapOvr>
  <p:transition spd="med">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950555_2216937178724237_4131598981820296709_n.jpg"/>
          <p:cNvPicPr>
            <a:picLocks noChangeAspect="1"/>
          </p:cNvPicPr>
          <p:nvPr/>
        </p:nvPicPr>
        <p:blipFill>
          <a:blip r:embed="rId2" cstate="print"/>
          <a:stretch>
            <a:fillRect/>
          </a:stretch>
        </p:blipFill>
        <p:spPr>
          <a:xfrm>
            <a:off x="1008000" y="108000"/>
            <a:ext cx="3118500" cy="5544000"/>
          </a:xfrm>
          <a:prstGeom prst="rect">
            <a:avLst/>
          </a:prstGeom>
          <a:ln w="101600">
            <a:solidFill>
              <a:srgbClr val="E0A844"/>
            </a:solidFill>
          </a:ln>
        </p:spPr>
      </p:pic>
      <p:pic>
        <p:nvPicPr>
          <p:cNvPr id="3" name="Image 2" descr="499956416_2216931438724811_5961436624933029494_n.jpg"/>
          <p:cNvPicPr>
            <a:picLocks noChangeAspect="1"/>
          </p:cNvPicPr>
          <p:nvPr/>
        </p:nvPicPr>
        <p:blipFill>
          <a:blip r:embed="rId3" cstate="print"/>
          <a:stretch>
            <a:fillRect/>
          </a:stretch>
        </p:blipFill>
        <p:spPr>
          <a:xfrm>
            <a:off x="4392000" y="108000"/>
            <a:ext cx="3118500" cy="5544000"/>
          </a:xfrm>
          <a:prstGeom prst="rect">
            <a:avLst/>
          </a:prstGeom>
          <a:ln w="107950">
            <a:solidFill>
              <a:srgbClr val="E0A844"/>
            </a:solidFill>
          </a:ln>
        </p:spPr>
      </p:pic>
    </p:spTree>
  </p:cSld>
  <p:clrMapOvr>
    <a:masterClrMapping/>
  </p:clrMapOvr>
  <p:transition spd="med">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433093_2216931598724795_3235675367394734148_n.jpg"/>
          <p:cNvPicPr>
            <a:picLocks noChangeAspect="1"/>
          </p:cNvPicPr>
          <p:nvPr/>
        </p:nvPicPr>
        <p:blipFill>
          <a:blip r:embed="rId2" cstate="print"/>
          <a:stretch>
            <a:fillRect/>
          </a:stretch>
        </p:blipFill>
        <p:spPr>
          <a:xfrm>
            <a:off x="1008000" y="108000"/>
            <a:ext cx="3118500" cy="5544000"/>
          </a:xfrm>
          <a:prstGeom prst="rect">
            <a:avLst/>
          </a:prstGeom>
          <a:ln w="101600">
            <a:solidFill>
              <a:schemeClr val="accent2">
                <a:lumMod val="75000"/>
              </a:schemeClr>
            </a:solidFill>
          </a:ln>
        </p:spPr>
      </p:pic>
      <p:pic>
        <p:nvPicPr>
          <p:cNvPr id="3" name="Image 2" descr="500464550_2216932942057994_5181729244682573815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accent2">
                <a:lumMod val="75000"/>
              </a:schemeClr>
            </a:solidFill>
          </a:ln>
        </p:spPr>
      </p:pic>
    </p:spTree>
  </p:cSld>
  <p:clrMapOvr>
    <a:masterClrMapping/>
  </p:clrMapOvr>
  <p:transition spd="med">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4000" r="-4000"/>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965889_2216937068724248_2315734681652720854_n.jpg"/>
          <p:cNvPicPr>
            <a:picLocks noChangeAspect="1"/>
          </p:cNvPicPr>
          <p:nvPr/>
        </p:nvPicPr>
        <p:blipFill>
          <a:blip r:embed="rId2" cstate="print"/>
          <a:stretch>
            <a:fillRect/>
          </a:stretch>
        </p:blipFill>
        <p:spPr>
          <a:xfrm>
            <a:off x="4392000" y="108000"/>
            <a:ext cx="3118500" cy="5544000"/>
          </a:xfrm>
          <a:prstGeom prst="rect">
            <a:avLst/>
          </a:prstGeom>
          <a:ln w="101600">
            <a:solidFill>
              <a:schemeClr val="bg2">
                <a:lumMod val="50000"/>
              </a:schemeClr>
            </a:solidFill>
          </a:ln>
        </p:spPr>
      </p:pic>
      <p:pic>
        <p:nvPicPr>
          <p:cNvPr id="3" name="Image 2" descr="499988505_2216932218724733_7154334280055451099_n.jpg"/>
          <p:cNvPicPr>
            <a:picLocks noChangeAspect="1"/>
          </p:cNvPicPr>
          <p:nvPr/>
        </p:nvPicPr>
        <p:blipFill>
          <a:blip r:embed="rId3" cstate="print"/>
          <a:stretch>
            <a:fillRect/>
          </a:stretch>
        </p:blipFill>
        <p:spPr>
          <a:xfrm>
            <a:off x="1008000" y="108000"/>
            <a:ext cx="3118500" cy="5544000"/>
          </a:xfrm>
          <a:prstGeom prst="rect">
            <a:avLst/>
          </a:prstGeom>
          <a:ln w="101600">
            <a:solidFill>
              <a:schemeClr val="bg2">
                <a:lumMod val="50000"/>
              </a:schemeClr>
            </a:solidFill>
          </a:ln>
        </p:spPr>
      </p:pic>
    </p:spTree>
  </p:cSld>
  <p:clrMapOvr>
    <a:masterClrMapping/>
  </p:clrMapOvr>
  <p:transition spd="med">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r="-6000"/>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488937_2216930188724936_4829590536488064070_n.jpg"/>
          <p:cNvPicPr>
            <a:picLocks noChangeAspect="1"/>
          </p:cNvPicPr>
          <p:nvPr/>
        </p:nvPicPr>
        <p:blipFill>
          <a:blip r:embed="rId2" cstate="print"/>
          <a:stretch>
            <a:fillRect/>
          </a:stretch>
        </p:blipFill>
        <p:spPr>
          <a:xfrm>
            <a:off x="1008000" y="108000"/>
            <a:ext cx="3118500" cy="5544000"/>
          </a:xfrm>
          <a:prstGeom prst="rect">
            <a:avLst/>
          </a:prstGeom>
          <a:ln w="101600">
            <a:solidFill>
              <a:schemeClr val="bg2">
                <a:lumMod val="75000"/>
              </a:schemeClr>
            </a:solidFill>
          </a:ln>
        </p:spPr>
      </p:pic>
      <p:pic>
        <p:nvPicPr>
          <p:cNvPr id="3" name="Image 2" descr="500542200_2216930915391530_3191853439414032164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bg2">
                <a:lumMod val="75000"/>
              </a:schemeClr>
            </a:solidFill>
          </a:ln>
        </p:spPr>
      </p:pic>
    </p:spTree>
  </p:cSld>
  <p:clrMapOvr>
    <a:masterClrMapping/>
  </p:clrMapOvr>
  <p:transition spd="med">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9977378_2216931088724846_4749301832929432214_n.jpg"/>
          <p:cNvPicPr>
            <a:picLocks noChangeAspect="1"/>
          </p:cNvPicPr>
          <p:nvPr/>
        </p:nvPicPr>
        <p:blipFill>
          <a:blip r:embed="rId2" cstate="print"/>
          <a:stretch>
            <a:fillRect/>
          </a:stretch>
        </p:blipFill>
        <p:spPr>
          <a:xfrm>
            <a:off x="1008000" y="108000"/>
            <a:ext cx="3118500" cy="5544000"/>
          </a:xfrm>
          <a:prstGeom prst="rect">
            <a:avLst/>
          </a:prstGeom>
          <a:ln w="114300">
            <a:solidFill>
              <a:schemeClr val="tx1">
                <a:lumMod val="75000"/>
                <a:lumOff val="25000"/>
              </a:schemeClr>
            </a:solidFill>
          </a:ln>
        </p:spPr>
      </p:pic>
      <p:pic>
        <p:nvPicPr>
          <p:cNvPr id="3" name="Image 2" descr="500034709_2216937412057547_4636544069126553141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tx1">
                <a:lumMod val="75000"/>
                <a:lumOff val="25000"/>
              </a:schemeClr>
            </a:solidFill>
          </a:ln>
        </p:spPr>
      </p:pic>
    </p:spTree>
  </p:cSld>
  <p:clrMapOvr>
    <a:masterClrMapping/>
  </p:clrMapOvr>
  <p:transition spd="med">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4149867_10233691159886951_1191655468373172189_n.jpg"/>
          <p:cNvPicPr>
            <a:picLocks noChangeAspect="1"/>
          </p:cNvPicPr>
          <p:nvPr/>
        </p:nvPicPr>
        <p:blipFill>
          <a:blip r:embed="rId2" cstate="print"/>
          <a:stretch>
            <a:fillRect/>
          </a:stretch>
        </p:blipFill>
        <p:spPr>
          <a:xfrm>
            <a:off x="0" y="828000"/>
            <a:ext cx="8640000" cy="4109063"/>
          </a:xfrm>
          <a:prstGeom prst="rect">
            <a:avLst/>
          </a:prstGeom>
        </p:spPr>
      </p:pic>
    </p:spTree>
  </p:cSld>
  <p:clrMapOvr>
    <a:masterClrMapping/>
  </p:clrMapOvr>
  <p:transition spd="med">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559801_2216932355391386_2607528086704406614_n.jpg"/>
          <p:cNvPicPr>
            <a:picLocks noChangeAspect="1"/>
          </p:cNvPicPr>
          <p:nvPr/>
        </p:nvPicPr>
        <p:blipFill>
          <a:blip r:embed="rId2" cstate="print"/>
          <a:stretch>
            <a:fillRect/>
          </a:stretch>
        </p:blipFill>
        <p:spPr>
          <a:xfrm>
            <a:off x="1008000" y="108000"/>
            <a:ext cx="3118500" cy="5544000"/>
          </a:xfrm>
          <a:prstGeom prst="rect">
            <a:avLst/>
          </a:prstGeom>
          <a:ln w="101600">
            <a:solidFill>
              <a:schemeClr val="accent1">
                <a:lumMod val="40000"/>
                <a:lumOff val="60000"/>
              </a:schemeClr>
            </a:solidFill>
          </a:ln>
        </p:spPr>
      </p:pic>
      <p:pic>
        <p:nvPicPr>
          <p:cNvPr id="3" name="Image 2" descr="500656968_2216930842058204_759107424337556599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accent1">
                <a:lumMod val="40000"/>
                <a:lumOff val="60000"/>
              </a:schemeClr>
            </a:solidFill>
          </a:ln>
        </p:spPr>
      </p:pic>
    </p:spTree>
  </p:cSld>
  <p:clrMapOvr>
    <a:masterClrMapping/>
  </p:clrMapOvr>
  <p:transition spd="med">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4000" r="-4000"/>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463760229_10233691144086556_252959955156147549_n.jpg"/>
          <p:cNvPicPr>
            <a:picLocks noChangeAspect="1"/>
          </p:cNvPicPr>
          <p:nvPr/>
        </p:nvPicPr>
        <p:blipFill>
          <a:blip r:embed="rId2" cstate="print"/>
          <a:stretch>
            <a:fillRect/>
          </a:stretch>
        </p:blipFill>
        <p:spPr>
          <a:xfrm>
            <a:off x="4662000" y="0"/>
            <a:ext cx="4140746" cy="5761038"/>
          </a:xfrm>
          <a:prstGeom prst="rect">
            <a:avLst/>
          </a:prstGeom>
        </p:spPr>
      </p:pic>
      <p:pic>
        <p:nvPicPr>
          <p:cNvPr id="2" name="Image 1" descr="464150254_10233691160366963_4695793101754361386_n.jpg"/>
          <p:cNvPicPr>
            <a:picLocks noChangeAspect="1"/>
          </p:cNvPicPr>
          <p:nvPr/>
        </p:nvPicPr>
        <p:blipFill>
          <a:blip r:embed="rId3" cstate="print"/>
          <a:stretch>
            <a:fillRect/>
          </a:stretch>
        </p:blipFill>
        <p:spPr>
          <a:xfrm>
            <a:off x="108000" y="108000"/>
            <a:ext cx="4526154" cy="5544000"/>
          </a:xfrm>
          <a:prstGeom prst="rect">
            <a:avLst/>
          </a:prstGeom>
          <a:ln w="101600">
            <a:solidFill>
              <a:srgbClr val="FFFF00"/>
            </a:solidFill>
          </a:ln>
        </p:spPr>
      </p:pic>
    </p:spTree>
  </p:cSld>
  <p:clrMapOvr>
    <a:masterClrMapping/>
  </p:clrMapOvr>
  <p:transition spd="med">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000" b="-2000"/>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0716250_2216932705391351_4428253541864748637_n.jpg"/>
          <p:cNvPicPr>
            <a:picLocks noChangeAspect="1"/>
          </p:cNvPicPr>
          <p:nvPr/>
        </p:nvPicPr>
        <p:blipFill>
          <a:blip r:embed="rId2" cstate="print"/>
          <a:stretch>
            <a:fillRect/>
          </a:stretch>
        </p:blipFill>
        <p:spPr>
          <a:xfrm>
            <a:off x="1008000" y="108000"/>
            <a:ext cx="3118500" cy="5544000"/>
          </a:xfrm>
          <a:prstGeom prst="rect">
            <a:avLst/>
          </a:prstGeom>
          <a:ln w="101600">
            <a:solidFill>
              <a:schemeClr val="tx2">
                <a:lumMod val="60000"/>
                <a:lumOff val="40000"/>
              </a:schemeClr>
            </a:solidFill>
          </a:ln>
        </p:spPr>
      </p:pic>
      <p:pic>
        <p:nvPicPr>
          <p:cNvPr id="3" name="Image 2" descr="500776207_2216932605391361_5131169688832082087_n.jpg"/>
          <p:cNvPicPr>
            <a:picLocks noChangeAspect="1"/>
          </p:cNvPicPr>
          <p:nvPr/>
        </p:nvPicPr>
        <p:blipFill>
          <a:blip r:embed="rId3" cstate="print"/>
          <a:stretch>
            <a:fillRect/>
          </a:stretch>
        </p:blipFill>
        <p:spPr>
          <a:xfrm>
            <a:off x="4392000" y="108000"/>
            <a:ext cx="3118500" cy="5544000"/>
          </a:xfrm>
          <a:prstGeom prst="rect">
            <a:avLst/>
          </a:prstGeom>
          <a:ln w="101600">
            <a:solidFill>
              <a:schemeClr val="tx2">
                <a:lumMod val="60000"/>
                <a:lumOff val="40000"/>
              </a:schemeClr>
            </a:solidFill>
          </a:ln>
        </p:spPr>
      </p:pic>
    </p:spTree>
  </p:cSld>
  <p:clrMapOvr>
    <a:masterClrMapping/>
  </p:clrMapOvr>
  <p:transition spd="med">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01278452_2216933292057959_3534519125913361890_n.jpg"/>
          <p:cNvPicPr>
            <a:picLocks noChangeAspect="1"/>
          </p:cNvPicPr>
          <p:nvPr/>
        </p:nvPicPr>
        <p:blipFill>
          <a:blip r:embed="rId2" cstate="print"/>
          <a:stretch>
            <a:fillRect/>
          </a:stretch>
        </p:blipFill>
        <p:spPr>
          <a:xfrm>
            <a:off x="1008000" y="108000"/>
            <a:ext cx="3118500" cy="5544000"/>
          </a:xfrm>
          <a:prstGeom prst="rect">
            <a:avLst/>
          </a:prstGeom>
          <a:ln w="101600">
            <a:solidFill>
              <a:srgbClr val="F9AA6F"/>
            </a:solidFill>
          </a:ln>
        </p:spPr>
      </p:pic>
      <p:pic>
        <p:nvPicPr>
          <p:cNvPr id="3" name="Image 2" descr="501308976_2216930052058283_1407704681828216988_n.jpg"/>
          <p:cNvPicPr>
            <a:picLocks noChangeAspect="1"/>
          </p:cNvPicPr>
          <p:nvPr/>
        </p:nvPicPr>
        <p:blipFill>
          <a:blip r:embed="rId3" cstate="print"/>
          <a:stretch>
            <a:fillRect/>
          </a:stretch>
        </p:blipFill>
        <p:spPr>
          <a:xfrm>
            <a:off x="4392000" y="108000"/>
            <a:ext cx="3118500" cy="5544000"/>
          </a:xfrm>
          <a:prstGeom prst="rect">
            <a:avLst/>
          </a:prstGeom>
          <a:ln w="101600">
            <a:solidFill>
              <a:srgbClr val="F9AA6F"/>
            </a:solidFill>
          </a:ln>
        </p:spPr>
      </p:pic>
    </p:spTree>
  </p:cSld>
  <p:clrMapOvr>
    <a:masterClrMapping/>
  </p:clrMapOvr>
  <p:transition spd="med">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64179306_10233691158886926_4619215284094354251_n.jpg"/>
          <p:cNvPicPr>
            <a:picLocks noChangeAspect="1"/>
          </p:cNvPicPr>
          <p:nvPr/>
        </p:nvPicPr>
        <p:blipFill>
          <a:blip r:embed="rId2" cstate="print"/>
          <a:stretch>
            <a:fillRect/>
          </a:stretch>
        </p:blipFill>
        <p:spPr>
          <a:xfrm>
            <a:off x="0" y="504000"/>
            <a:ext cx="8640000" cy="4741875"/>
          </a:xfrm>
          <a:prstGeom prst="rect">
            <a:avLst/>
          </a:prstGeom>
        </p:spPr>
      </p:pic>
    </p:spTree>
  </p:cSld>
  <p:clrMapOvr>
    <a:masterClrMapping/>
  </p:clrMapOvr>
  <p:transition spd="med">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sp>
        <p:nvSpPr>
          <p:cNvPr id="3" name="ZoneTexte 2"/>
          <p:cNvSpPr txBox="1"/>
          <p:nvPr/>
        </p:nvSpPr>
        <p:spPr>
          <a:xfrm>
            <a:off x="4997130" y="4911658"/>
            <a:ext cx="1828280" cy="641631"/>
          </a:xfrm>
          <a:prstGeom prst="rect">
            <a:avLst/>
          </a:prstGeom>
          <a:noFill/>
        </p:spPr>
        <p:txBody>
          <a:bodyPr wrap="none" lIns="102024" tIns="51013" rIns="102024" bIns="51013" rtlCol="0">
            <a:spAutoFit/>
          </a:bodyPr>
          <a:lstStyle/>
          <a:p>
            <a:pPr defTabSz="918226"/>
            <a:r>
              <a:rPr lang="fr-FR" sz="3500" b="1" dirty="0">
                <a:ln w="19050">
                  <a:solidFill>
                    <a:srgbClr val="F79646">
                      <a:lumMod val="50000"/>
                    </a:srgbClr>
                  </a:solidFill>
                </a:ln>
                <a:solidFill>
                  <a:prstClr val="white"/>
                </a:solidFill>
                <a:latin typeface="Franklin Gothic Medium" pitchFamily="34" charset="0"/>
              </a:rPr>
              <a:t>Création</a:t>
            </a:r>
          </a:p>
        </p:txBody>
      </p:sp>
      <p:sp>
        <p:nvSpPr>
          <p:cNvPr id="4" name="Étoile à 12 branches 3"/>
          <p:cNvSpPr>
            <a:spLocks noChangeAspect="1"/>
          </p:cNvSpPr>
          <p:nvPr/>
        </p:nvSpPr>
        <p:spPr>
          <a:xfrm>
            <a:off x="5472434" y="504000"/>
            <a:ext cx="1080000" cy="617142"/>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2024" tIns="51013" rIns="102024" bIns="51013" rtlCol="0" anchor="ctr"/>
          <a:lstStyle/>
          <a:p>
            <a:pPr algn="ctr" defTabSz="918226"/>
            <a:r>
              <a:rPr lang="fr-FR" sz="1300" dirty="0" smtClean="0">
                <a:solidFill>
                  <a:srgbClr val="FF0000"/>
                </a:solidFill>
                <a:latin typeface="Rockwell" pitchFamily="18" charset="0"/>
              </a:rPr>
              <a:t>2521</a:t>
            </a:r>
            <a:endParaRPr lang="fr-FR" sz="1300" dirty="0">
              <a:solidFill>
                <a:srgbClr val="FF0000"/>
              </a:solidFill>
              <a:latin typeface="Rockwell" pitchFamily="18" charset="0"/>
            </a:endParaRPr>
          </a:p>
        </p:txBody>
      </p:sp>
      <p:sp>
        <p:nvSpPr>
          <p:cNvPr id="10" name="ZoneTexte 9"/>
          <p:cNvSpPr txBox="1"/>
          <p:nvPr/>
        </p:nvSpPr>
        <p:spPr>
          <a:xfrm>
            <a:off x="60627" y="3304758"/>
            <a:ext cx="4763810" cy="1180240"/>
          </a:xfrm>
          <a:prstGeom prst="rect">
            <a:avLst/>
          </a:prstGeom>
          <a:noFill/>
        </p:spPr>
        <p:txBody>
          <a:bodyPr wrap="square" lIns="102024" tIns="51013" rIns="102024" bIns="51013" rtlCol="0">
            <a:spAutoFit/>
          </a:bodyPr>
          <a:lstStyle/>
          <a:p>
            <a:pPr algn="ctr" defTabSz="918226"/>
            <a:r>
              <a:rPr lang="fr-FR" sz="3500" b="1" dirty="0" err="1" smtClean="0">
                <a:ln w="19050">
                  <a:solidFill>
                    <a:srgbClr val="F79646">
                      <a:lumMod val="50000"/>
                    </a:srgbClr>
                  </a:solidFill>
                </a:ln>
                <a:solidFill>
                  <a:prstClr val="white"/>
                </a:solidFill>
                <a:latin typeface="Franklin Gothic Medium" pitchFamily="34" charset="0"/>
              </a:rPr>
              <a:t>African</a:t>
            </a:r>
            <a:r>
              <a:rPr lang="fr-FR" sz="3500" b="1" dirty="0" smtClean="0">
                <a:ln w="19050">
                  <a:solidFill>
                    <a:srgbClr val="F79646">
                      <a:lumMod val="50000"/>
                    </a:srgbClr>
                  </a:solidFill>
                </a:ln>
                <a:solidFill>
                  <a:prstClr val="white"/>
                </a:solidFill>
                <a:latin typeface="Franklin Gothic Medium" pitchFamily="34" charset="0"/>
              </a:rPr>
              <a:t>  Music </a:t>
            </a:r>
          </a:p>
          <a:p>
            <a:pPr algn="ctr" defTabSz="918226"/>
            <a:r>
              <a:rPr lang="fr-FR" sz="3500" b="1" dirty="0" smtClean="0">
                <a:ln w="19050">
                  <a:solidFill>
                    <a:srgbClr val="F79646">
                      <a:lumMod val="50000"/>
                    </a:srgbClr>
                  </a:solidFill>
                </a:ln>
                <a:solidFill>
                  <a:prstClr val="white"/>
                </a:solidFill>
                <a:latin typeface="Franklin Gothic Medium" pitchFamily="34" charset="0"/>
              </a:rPr>
              <a:t>Kora  Inspirations</a:t>
            </a:r>
            <a:endParaRPr lang="fr-FR" sz="3500" b="1" dirty="0">
              <a:ln w="19050">
                <a:solidFill>
                  <a:srgbClr val="F79646">
                    <a:lumMod val="50000"/>
                  </a:srgbClr>
                </a:solidFill>
              </a:ln>
              <a:solidFill>
                <a:prstClr val="white"/>
              </a:solidFill>
              <a:latin typeface="Franklin Gothic Medium" pitchFamily="34" charset="0"/>
            </a:endParaRPr>
          </a:p>
        </p:txBody>
      </p:sp>
      <p:sp>
        <p:nvSpPr>
          <p:cNvPr id="11" name="ZoneTexte 10"/>
          <p:cNvSpPr txBox="1"/>
          <p:nvPr/>
        </p:nvSpPr>
        <p:spPr>
          <a:xfrm>
            <a:off x="6685179" y="2234363"/>
            <a:ext cx="1713505" cy="641631"/>
          </a:xfrm>
          <a:prstGeom prst="rect">
            <a:avLst/>
          </a:prstGeom>
          <a:noFill/>
        </p:spPr>
        <p:txBody>
          <a:bodyPr wrap="none" lIns="102024" tIns="51013" rIns="102024" bIns="51013" rtlCol="0">
            <a:spAutoFit/>
          </a:bodyPr>
          <a:lstStyle/>
          <a:p>
            <a:pPr defTabSz="918226"/>
            <a:r>
              <a:rPr lang="fr-FR" sz="3500" b="1" dirty="0">
                <a:ln w="19050">
                  <a:solidFill>
                    <a:srgbClr val="F79646">
                      <a:lumMod val="50000"/>
                    </a:srgbClr>
                  </a:solidFill>
                </a:ln>
                <a:solidFill>
                  <a:prstClr val="white"/>
                </a:solidFill>
                <a:latin typeface="Franklin Gothic Medium" pitchFamily="34" charset="0"/>
              </a:rPr>
              <a:t>Internet</a:t>
            </a:r>
            <a:endParaRPr lang="fr-FR" sz="4000" b="1" dirty="0">
              <a:ln w="19050">
                <a:solidFill>
                  <a:srgbClr val="F79646">
                    <a:lumMod val="50000"/>
                  </a:srgbClr>
                </a:solidFill>
              </a:ln>
              <a:solidFill>
                <a:prstClr val="white"/>
              </a:solidFill>
              <a:latin typeface="Franklin Gothic Medium" pitchFamily="34" charset="0"/>
            </a:endParaRPr>
          </a:p>
        </p:txBody>
      </p:sp>
      <p:sp>
        <p:nvSpPr>
          <p:cNvPr id="5" name="ZoneTexte 4"/>
          <p:cNvSpPr txBox="1"/>
          <p:nvPr/>
        </p:nvSpPr>
        <p:spPr>
          <a:xfrm>
            <a:off x="6988288" y="565122"/>
            <a:ext cx="975482" cy="303077"/>
          </a:xfrm>
          <a:prstGeom prst="rect">
            <a:avLst/>
          </a:prstGeom>
          <a:noFill/>
        </p:spPr>
        <p:txBody>
          <a:bodyPr wrap="none" lIns="102024" tIns="51013" rIns="102024" bIns="51013" rtlCol="0">
            <a:spAutoFit/>
          </a:bodyPr>
          <a:lstStyle/>
          <a:p>
            <a:pPr defTabSz="918226"/>
            <a:r>
              <a:rPr lang="fr-FR" sz="1300" b="1" dirty="0" smtClean="0">
                <a:solidFill>
                  <a:srgbClr val="FF0000"/>
                </a:solidFill>
              </a:rPr>
              <a:t>09.07.2025</a:t>
            </a:r>
            <a:endParaRPr lang="fr-FR" sz="1300" b="1" dirty="0">
              <a:solidFill>
                <a:srgbClr val="FF0000"/>
              </a:solidFill>
            </a:endParaRPr>
          </a:p>
        </p:txBody>
      </p:sp>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6905126" y="4896001"/>
            <a:ext cx="1496991" cy="744808"/>
          </a:xfrm>
          <a:prstGeom prst="rect">
            <a:avLst/>
          </a:prstGeom>
          <a:noFill/>
          <a:ln w="9525">
            <a:noFill/>
          </a:ln>
        </p:spPr>
      </p:pic>
      <p:pic>
        <p:nvPicPr>
          <p:cNvPr id="12" name="Image 11" descr="p1camera-1298800_960_720.png"/>
          <p:cNvPicPr>
            <a:picLocks noChangeAspect="1"/>
          </p:cNvPicPr>
          <p:nvPr/>
        </p:nvPicPr>
        <p:blipFill>
          <a:blip r:embed="rId4" cstate="print"/>
          <a:stretch>
            <a:fillRect/>
          </a:stretch>
        </p:blipFill>
        <p:spPr>
          <a:xfrm rot="300000" flipH="1">
            <a:off x="2728299" y="1669056"/>
            <a:ext cx="2331821" cy="1346013"/>
          </a:xfrm>
          <a:prstGeom prst="rect">
            <a:avLst/>
          </a:prstGeom>
        </p:spPr>
      </p:pic>
      <p:pic>
        <p:nvPicPr>
          <p:cNvPr id="14" name="Image 13" descr="2446956.png"/>
          <p:cNvPicPr>
            <a:picLocks noChangeAspect="1"/>
          </p:cNvPicPr>
          <p:nvPr/>
        </p:nvPicPr>
        <p:blipFill>
          <a:blip r:embed="rId5" cstate="print"/>
          <a:stretch>
            <a:fillRect/>
          </a:stretch>
        </p:blipFill>
        <p:spPr>
          <a:xfrm>
            <a:off x="379158" y="242041"/>
            <a:ext cx="757843" cy="673006"/>
          </a:xfrm>
          <a:prstGeom prst="rect">
            <a:avLst/>
          </a:prstGeom>
        </p:spPr>
      </p:pic>
      <p:sp>
        <p:nvSpPr>
          <p:cNvPr id="16" name="Arrondir un rectangle avec un coin diagonal 15"/>
          <p:cNvSpPr>
            <a:spLocks noChangeAspect="1"/>
          </p:cNvSpPr>
          <p:nvPr/>
        </p:nvSpPr>
        <p:spPr>
          <a:xfrm>
            <a:off x="5256485" y="3024535"/>
            <a:ext cx="2880320" cy="1583692"/>
          </a:xfrm>
          <a:prstGeom prst="round2DiagRect">
            <a:avLst/>
          </a:prstGeom>
          <a:blipFill>
            <a:blip r:embed="rId6" cstate="print"/>
            <a:stretch>
              <a:fillRect/>
            </a:stretch>
          </a:blip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lIns="91438" tIns="45718" rIns="91438" bIns="45718" rtlCol="0" anchor="ctr"/>
          <a:lstStyle/>
          <a:p>
            <a:pPr algn="ctr" defTabSz="918226"/>
            <a:endParaRPr lang="fr-FR" dirty="0">
              <a:solidFill>
                <a:prstClr val="white"/>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6"/>
                                        </p:tgtEl>
                                        <p:attrNameLst>
                                          <p:attrName>style.visibility</p:attrName>
                                        </p:attrNameLst>
                                      </p:cBhvr>
                                      <p:to>
                                        <p:strVal val="visible"/>
                                      </p:to>
                                    </p:set>
                                    <p:anim to="" calcmode="lin" valueType="num">
                                      <p:cBhvr>
                                        <p:cTn id="15" dur="1" fill="hold"/>
                                        <p:tgtEl>
                                          <p:spTgt spid="16"/>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0"/>
                                        </p:tgtEl>
                                        <p:attrNameLst>
                                          <p:attrName>style.visibility</p:attrName>
                                        </p:attrNameLst>
                                      </p:cBhvr>
                                      <p:to>
                                        <p:strVal val="visible"/>
                                      </p:to>
                                    </p:set>
                                    <p:anim to="" calcmode="lin" valueType="num">
                                      <p:cBhvr>
                                        <p:cTn id="19" dur="1" fill="hold"/>
                                        <p:tgtEl>
                                          <p:spTgt spid="10"/>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 to="" calcmode="lin" valueType="num">
                                      <p:cBhvr>
                                        <p:cTn id="27" dur="1" fill="hold"/>
                                        <p:tgtEl>
                                          <p:spTgt spid="3"/>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4"/>
                                        </p:tgtEl>
                                        <p:attrNameLst>
                                          <p:attrName>style.visibility</p:attrName>
                                        </p:attrNameLst>
                                      </p:cBhvr>
                                      <p:to>
                                        <p:strVal val="visible"/>
                                      </p:to>
                                    </p:set>
                                    <p:anim to="" calcmode="lin" valueType="num">
                                      <p:cBhvr>
                                        <p:cTn id="31" dur="1" fill="hold"/>
                                        <p:tgtEl>
                                          <p:spTgt spid="14"/>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4"/>
                                        </p:tgtEl>
                                        <p:attrNameLst>
                                          <p:attrName>style.visibility</p:attrName>
                                        </p:attrNameLst>
                                      </p:cBhvr>
                                      <p:to>
                                        <p:strVal val="visible"/>
                                      </p:to>
                                    </p:set>
                                    <p:anim to="" calcmode="lin" valueType="num">
                                      <p:cBhvr>
                                        <p:cTn id="35" dur="1" fill="hold"/>
                                        <p:tgtEl>
                                          <p:spTgt spid="4"/>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5"/>
                                        </p:tgtEl>
                                        <p:attrNameLst>
                                          <p:attrName>style.visibility</p:attrName>
                                        </p:attrNameLst>
                                      </p:cBhvr>
                                      <p:to>
                                        <p:strVal val="visible"/>
                                      </p:to>
                                    </p:set>
                                    <p:anim to="" calcmode="lin" valueType="num">
                                      <p:cBhvr>
                                        <p:cTn id="39"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0" grpId="0"/>
      <p:bldP spid="11" grpId="0"/>
      <p:bldP spid="5" grpId="0"/>
      <p:bldP spid="16"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TotalTime>
  <Words>247</Words>
  <Application>Microsoft Office PowerPoint</Application>
  <PresentationFormat>Personnalisé</PresentationFormat>
  <Paragraphs>23</Paragraphs>
  <Slides>53</Slides>
  <Notes>1</Notes>
  <HiddenSlides>0</HiddenSlides>
  <MMClips>1</MMClips>
  <ScaleCrop>false</ScaleCrop>
  <HeadingPairs>
    <vt:vector size="4" baseType="variant">
      <vt:variant>
        <vt:lpstr>Thème</vt:lpstr>
      </vt:variant>
      <vt:variant>
        <vt:i4>3</vt:i4>
      </vt:variant>
      <vt:variant>
        <vt:lpstr>Titres des diapositives</vt:lpstr>
      </vt:variant>
      <vt:variant>
        <vt:i4>53</vt:i4>
      </vt:variant>
    </vt:vector>
  </HeadingPairs>
  <TitlesOfParts>
    <vt:vector size="56" baseType="lpstr">
      <vt:lpstr>Thème Office</vt:lpstr>
      <vt:lpstr>11_Thème Office</vt:lpstr>
      <vt:lpstr>1_Thème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20</cp:revision>
  <dcterms:created xsi:type="dcterms:W3CDTF">2025-07-09T16:53:46Z</dcterms:created>
  <dcterms:modified xsi:type="dcterms:W3CDTF">2025-07-09T20:51:32Z</dcterms:modified>
</cp:coreProperties>
</file>