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3" r:id="rId9"/>
    <p:sldId id="264" r:id="rId10"/>
    <p:sldId id="268" r:id="rId11"/>
    <p:sldId id="266" r:id="rId12"/>
    <p:sldId id="267" r:id="rId13"/>
    <p:sldId id="269" r:id="rId14"/>
    <p:sldId id="270" r:id="rId15"/>
    <p:sldId id="271" r:id="rId16"/>
    <p:sldId id="272" r:id="rId17"/>
    <p:sldId id="262" r:id="rId18"/>
    <p:sldId id="265" r:id="rId19"/>
    <p:sldId id="273" r:id="rId20"/>
    <p:sldId id="274" r:id="rId21"/>
    <p:sldId id="275" r:id="rId22"/>
    <p:sldId id="293" r:id="rId23"/>
    <p:sldId id="294" r:id="rId24"/>
    <p:sldId id="295" r:id="rId25"/>
    <p:sldId id="296" r:id="rId26"/>
    <p:sldId id="297" r:id="rId27"/>
    <p:sldId id="298" r:id="rId28"/>
    <p:sldId id="299" r:id="rId29"/>
    <p:sldId id="300" r:id="rId30"/>
    <p:sldId id="305" r:id="rId31"/>
    <p:sldId id="301" r:id="rId32"/>
    <p:sldId id="302" r:id="rId33"/>
    <p:sldId id="303" r:id="rId34"/>
    <p:sldId id="304" r:id="rId35"/>
    <p:sldId id="276" r:id="rId36"/>
    <p:sldId id="277" r:id="rId37"/>
    <p:sldId id="278" r:id="rId38"/>
    <p:sldId id="279" r:id="rId39"/>
    <p:sldId id="280" r:id="rId40"/>
    <p:sldId id="281" r:id="rId41"/>
    <p:sldId id="282" r:id="rId42"/>
    <p:sldId id="283" r:id="rId43"/>
    <p:sldId id="284" r:id="rId44"/>
    <p:sldId id="257" r:id="rId45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v6oJjzY4I8Eh5V0jlN+1Q==" hashData="dcWzeunMAdCbuZ6GjyGsSaarXq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18" y="-120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heme" Target="theme/theme1.xml"/><Relationship Id="rId8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7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9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0996A-57C9-4F28-90C5-A21FD8408738}" type="datetimeFigureOut">
              <a:rPr lang="fr-FR" smtClean="0"/>
              <a:pPr/>
              <a:t>08/07/2025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5E0E7-D208-423A-AD59-6F47C97DAA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0996A-57C9-4F28-90C5-A21FD8408738}" type="datetimeFigureOut">
              <a:rPr lang="fr-FR" smtClean="0"/>
              <a:pPr/>
              <a:t>08/07/2025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5E0E7-D208-423A-AD59-6F47C97DAA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0996A-57C9-4F28-90C5-A21FD8408738}" type="datetimeFigureOut">
              <a:rPr lang="fr-FR" smtClean="0"/>
              <a:pPr/>
              <a:t>08/07/2025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5E0E7-D208-423A-AD59-6F47C97DAA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0996A-57C9-4F28-90C5-A21FD8408738}" type="datetimeFigureOut">
              <a:rPr lang="fr-FR" smtClean="0"/>
              <a:pPr/>
              <a:t>08/07/2025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5E0E7-D208-423A-AD59-6F47C97DAA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9" y="1826997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0996A-57C9-4F28-90C5-A21FD8408738}" type="datetimeFigureOut">
              <a:rPr lang="fr-FR" smtClean="0"/>
              <a:pPr/>
              <a:t>08/07/2025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5E0E7-D208-423A-AD59-6F47C97DAA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0996A-57C9-4F28-90C5-A21FD8408738}" type="datetimeFigureOut">
              <a:rPr lang="fr-FR" smtClean="0"/>
              <a:pPr/>
              <a:t>08/07/2025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5E0E7-D208-423A-AD59-6F47C97DAA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0996A-57C9-4F28-90C5-A21FD8408738}" type="datetimeFigureOut">
              <a:rPr lang="fr-FR" smtClean="0"/>
              <a:pPr/>
              <a:t>08/07/2025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5E0E7-D208-423A-AD59-6F47C97DAA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6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9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0996A-57C9-4F28-90C5-A21FD8408738}" type="datetimeFigureOut">
              <a:rPr lang="fr-FR" smtClean="0"/>
              <a:pPr/>
              <a:t>08/07/2025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5E0E7-D208-423A-AD59-6F47C97DAA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8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0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4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0996A-57C9-4F28-90C5-A21FD8408738}" type="datetimeFigureOut">
              <a:rPr lang="fr-FR" smtClean="0"/>
              <a:pPr/>
              <a:t>08/07/2025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5E0E7-D208-423A-AD59-6F47C97DAA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0996A-57C9-4F28-90C5-A21FD8408738}" type="datetimeFigureOut">
              <a:rPr lang="fr-FR" smtClean="0"/>
              <a:pPr/>
              <a:t>08/07/2025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5E0E7-D208-423A-AD59-6F47C97DAA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10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230710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0996A-57C9-4F28-90C5-A21FD8408738}" type="datetimeFigureOut">
              <a:rPr lang="fr-FR" smtClean="0"/>
              <a:pPr/>
              <a:t>08/07/2025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5E0E7-D208-423A-AD59-6F47C97DAA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9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91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77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355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533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710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88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06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244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42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2"/>
            <a:ext cx="7344649" cy="1144206"/>
          </a:xfr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6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777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355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533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6710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0888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50663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292440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342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41" y="1344245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3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2" y="1344245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3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289566"/>
            <a:ext cx="3817838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17772" indent="0">
              <a:buNone/>
              <a:defRPr sz="1800" b="1"/>
            </a:lvl2pPr>
            <a:lvl3pPr marL="835543" indent="0">
              <a:buNone/>
              <a:defRPr sz="1600" b="1"/>
            </a:lvl3pPr>
            <a:lvl4pPr marL="1253315" indent="0">
              <a:buNone/>
              <a:defRPr sz="1400" b="1"/>
            </a:lvl4pPr>
            <a:lvl5pPr marL="1671086" indent="0">
              <a:buNone/>
              <a:defRPr sz="1400" b="1"/>
            </a:lvl5pPr>
            <a:lvl6pPr marL="2088858" indent="0">
              <a:buNone/>
              <a:defRPr sz="1400" b="1"/>
            </a:lvl6pPr>
            <a:lvl7pPr marL="2506630" indent="0">
              <a:buNone/>
              <a:defRPr sz="1400" b="1"/>
            </a:lvl7pPr>
            <a:lvl8pPr marL="2924401" indent="0">
              <a:buNone/>
              <a:defRPr sz="1400" b="1"/>
            </a:lvl8pPr>
            <a:lvl9pPr marL="3342173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41" y="1826999"/>
            <a:ext cx="3817838" cy="3319264"/>
          </a:xfrm>
        </p:spPr>
        <p:txBody>
          <a:bodyPr/>
          <a:lstStyle>
            <a:lvl1pPr>
              <a:defRPr sz="23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0" y="1289566"/>
            <a:ext cx="3819337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17772" indent="0">
              <a:buNone/>
              <a:defRPr sz="1800" b="1"/>
            </a:lvl2pPr>
            <a:lvl3pPr marL="835543" indent="0">
              <a:buNone/>
              <a:defRPr sz="1600" b="1"/>
            </a:lvl3pPr>
            <a:lvl4pPr marL="1253315" indent="0">
              <a:buNone/>
              <a:defRPr sz="1400" b="1"/>
            </a:lvl4pPr>
            <a:lvl5pPr marL="1671086" indent="0">
              <a:buNone/>
              <a:defRPr sz="1400" b="1"/>
            </a:lvl5pPr>
            <a:lvl6pPr marL="2088858" indent="0">
              <a:buNone/>
              <a:defRPr sz="1400" b="1"/>
            </a:lvl6pPr>
            <a:lvl7pPr marL="2506630" indent="0">
              <a:buNone/>
              <a:defRPr sz="1400" b="1"/>
            </a:lvl7pPr>
            <a:lvl8pPr marL="2924401" indent="0">
              <a:buNone/>
              <a:defRPr sz="1400" b="1"/>
            </a:lvl8pPr>
            <a:lvl9pPr marL="3342173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0" y="1826999"/>
            <a:ext cx="3819337" cy="3319264"/>
          </a:xfrm>
        </p:spPr>
        <p:txBody>
          <a:bodyPr/>
          <a:lstStyle>
            <a:lvl1pPr>
              <a:defRPr sz="23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6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0" y="229375"/>
            <a:ext cx="4830427" cy="4916886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17772" indent="0">
              <a:buNone/>
              <a:defRPr sz="1100"/>
            </a:lvl2pPr>
            <a:lvl3pPr marL="835543" indent="0">
              <a:buNone/>
              <a:defRPr sz="900"/>
            </a:lvl3pPr>
            <a:lvl4pPr marL="1253315" indent="0">
              <a:buNone/>
              <a:defRPr sz="800"/>
            </a:lvl4pPr>
            <a:lvl5pPr marL="1671086" indent="0">
              <a:buNone/>
              <a:defRPr sz="800"/>
            </a:lvl5pPr>
            <a:lvl6pPr marL="2088858" indent="0">
              <a:buNone/>
              <a:defRPr sz="800"/>
            </a:lvl6pPr>
            <a:lvl7pPr marL="2506630" indent="0">
              <a:buNone/>
              <a:defRPr sz="800"/>
            </a:lvl7pPr>
            <a:lvl8pPr marL="2924401" indent="0">
              <a:buNone/>
              <a:defRPr sz="800"/>
            </a:lvl8pPr>
            <a:lvl9pPr marL="3342173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9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2"/>
            <a:ext cx="5184458" cy="3456623"/>
          </a:xfrm>
        </p:spPr>
        <p:txBody>
          <a:bodyPr/>
          <a:lstStyle>
            <a:lvl1pPr marL="0" indent="0">
              <a:buNone/>
              <a:defRPr sz="3000"/>
            </a:lvl1pPr>
            <a:lvl2pPr marL="417772" indent="0">
              <a:buNone/>
              <a:defRPr sz="2500"/>
            </a:lvl2pPr>
            <a:lvl3pPr marL="835543" indent="0">
              <a:buNone/>
              <a:defRPr sz="2300"/>
            </a:lvl3pPr>
            <a:lvl4pPr marL="1253315" indent="0">
              <a:buNone/>
              <a:defRPr sz="1800"/>
            </a:lvl4pPr>
            <a:lvl5pPr marL="1671086" indent="0">
              <a:buNone/>
              <a:defRPr sz="1800"/>
            </a:lvl5pPr>
            <a:lvl6pPr marL="2088858" indent="0">
              <a:buNone/>
              <a:defRPr sz="1800"/>
            </a:lvl6pPr>
            <a:lvl7pPr marL="2506630" indent="0">
              <a:buNone/>
              <a:defRPr sz="1800"/>
            </a:lvl7pPr>
            <a:lvl8pPr marL="2924401" indent="0">
              <a:buNone/>
              <a:defRPr sz="1800"/>
            </a:lvl8pPr>
            <a:lvl9pPr marL="3342173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6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17772" indent="0">
              <a:buNone/>
              <a:defRPr sz="1100"/>
            </a:lvl2pPr>
            <a:lvl3pPr marL="835543" indent="0">
              <a:buNone/>
              <a:defRPr sz="900"/>
            </a:lvl3pPr>
            <a:lvl4pPr marL="1253315" indent="0">
              <a:buNone/>
              <a:defRPr sz="800"/>
            </a:lvl4pPr>
            <a:lvl5pPr marL="1671086" indent="0">
              <a:buNone/>
              <a:defRPr sz="800"/>
            </a:lvl5pPr>
            <a:lvl6pPr marL="2088858" indent="0">
              <a:buNone/>
              <a:defRPr sz="800"/>
            </a:lvl6pPr>
            <a:lvl7pPr marL="2506630" indent="0">
              <a:buNone/>
              <a:defRPr sz="800"/>
            </a:lvl7pPr>
            <a:lvl8pPr marL="2924401" indent="0">
              <a:buNone/>
              <a:defRPr sz="800"/>
            </a:lvl8pPr>
            <a:lvl9pPr marL="3342173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11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40" y="230711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8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90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40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0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40" y="1826998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8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6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9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8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1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5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10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40" y="230710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10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4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9" y="5339630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0996A-57C9-4F28-90C5-A21FD8408738}" type="datetimeFigureOut">
              <a:rPr lang="fr-FR" smtClean="0"/>
              <a:pPr/>
              <a:t>08/07/2025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2" y="5339630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8" y="5339630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15E0E7-D208-423A-AD59-6F47C97DAAC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11"/>
            <a:ext cx="7776687" cy="960174"/>
          </a:xfrm>
          <a:prstGeom prst="rect">
            <a:avLst/>
          </a:prstGeom>
        </p:spPr>
        <p:txBody>
          <a:bodyPr vert="horz" lIns="83554" tIns="41777" rIns="83554" bIns="4177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5"/>
            <a:ext cx="7776687" cy="3802019"/>
          </a:xfrm>
          <a:prstGeom prst="rect">
            <a:avLst/>
          </a:prstGeom>
        </p:spPr>
        <p:txBody>
          <a:bodyPr vert="horz" lIns="83554" tIns="41777" rIns="83554" bIns="4177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40" y="5339631"/>
            <a:ext cx="2016178" cy="306722"/>
          </a:xfrm>
          <a:prstGeom prst="rect">
            <a:avLst/>
          </a:prstGeom>
        </p:spPr>
        <p:txBody>
          <a:bodyPr vert="horz" lIns="83554" tIns="41777" rIns="83554" bIns="41777" rtlCol="0" anchor="ctr"/>
          <a:lstStyle>
            <a:lvl1pPr algn="l" defTabSz="835543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08/07/2025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3" y="5339631"/>
            <a:ext cx="2736242" cy="306722"/>
          </a:xfrm>
          <a:prstGeom prst="rect">
            <a:avLst/>
          </a:prstGeom>
        </p:spPr>
        <p:txBody>
          <a:bodyPr vert="horz" lIns="83554" tIns="41777" rIns="83554" bIns="41777" rtlCol="0" anchor="ctr"/>
          <a:lstStyle>
            <a:lvl1pPr algn="ctr" defTabSz="835543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50" y="5339631"/>
            <a:ext cx="2016178" cy="306722"/>
          </a:xfrm>
          <a:prstGeom prst="rect">
            <a:avLst/>
          </a:prstGeom>
        </p:spPr>
        <p:txBody>
          <a:bodyPr vert="horz" lIns="83554" tIns="41777" rIns="83554" bIns="41777" rtlCol="0" anchor="ctr"/>
          <a:lstStyle>
            <a:lvl1pPr algn="r" defTabSz="835543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835543" rtl="0" eaLnBrk="1" latinLnBrk="0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3329" indent="-313329" algn="l" defTabSz="835543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78879" indent="-261107" algn="l" defTabSz="835543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44428" indent="-208886" algn="l" defTabSz="83554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462200" indent="-208886" algn="l" defTabSz="835543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79972" indent="-208886" algn="l" defTabSz="835543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97743" indent="-208886" algn="l" defTabSz="835543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15515" indent="-208886" algn="l" defTabSz="835543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33286" indent="-208886" algn="l" defTabSz="835543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551058" indent="-208886" algn="l" defTabSz="835543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3554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7772" algn="l" defTabSz="83554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35543" algn="l" defTabSz="83554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53315" algn="l" defTabSz="83554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71086" algn="l" defTabSz="83554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88858" algn="l" defTabSz="83554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506630" algn="l" defTabSz="83554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924401" algn="l" defTabSz="83554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342173" algn="l" defTabSz="83554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11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4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40" y="5339630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3" y="5339630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9" y="5339630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9.gif"/><Relationship Id="rId5" Type="http://schemas.openxmlformats.org/officeDocument/2006/relationships/image" Target="../media/image48.gif"/><Relationship Id="rId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4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860000"/>
            <a:ext cx="8640763" cy="1694179"/>
          </a:xfrm>
          <a:prstGeom prst="rect">
            <a:avLst/>
          </a:prstGeom>
        </p:spPr>
        <p:txBody>
          <a:bodyPr wrap="square" lIns="92833" tIns="46417" rIns="92833" bIns="46417">
            <a:spAutoFit/>
          </a:bodyPr>
          <a:lstStyle/>
          <a:p>
            <a:pPr defTabSz="835500"/>
            <a:r>
              <a:rPr lang="fr-FR" sz="4800" b="1" dirty="0" smtClean="0">
                <a:ln w="50800">
                  <a:solidFill>
                    <a:srgbClr val="4F81BD">
                      <a:lumMod val="75000"/>
                    </a:srgbClr>
                  </a:solidFill>
                </a:ln>
                <a:solidFill>
                  <a:srgbClr val="F6862A"/>
                </a:solidFill>
                <a:latin typeface="Permanent Marker" pitchFamily="2" charset="0"/>
                <a:ea typeface="Permanent Marker" pitchFamily="2" charset="0"/>
              </a:rPr>
              <a:t> </a:t>
            </a:r>
            <a:r>
              <a:rPr lang="fr-FR" sz="5400" b="1" dirty="0" smtClean="0">
                <a:ln w="50800">
                  <a:solidFill>
                    <a:srgbClr val="4F81BD">
                      <a:lumMod val="75000"/>
                    </a:srgbClr>
                  </a:solidFill>
                </a:ln>
                <a:solidFill>
                  <a:srgbClr val="F6862A"/>
                </a:solidFill>
                <a:latin typeface="Permanent Marker" pitchFamily="2" charset="0"/>
                <a:ea typeface="Permanent Marker" pitchFamily="2" charset="0"/>
              </a:rPr>
              <a:t>Châteaux</a:t>
            </a:r>
            <a:r>
              <a:rPr lang="fr-FR" sz="4800" dirty="0" smtClean="0">
                <a:ln w="28575">
                  <a:solidFill>
                    <a:srgbClr val="FF0000"/>
                  </a:solidFill>
                </a:ln>
                <a:solidFill>
                  <a:prstClr val="black"/>
                </a:solidFill>
                <a:latin typeface="Permanent Marker" pitchFamily="2" charset="0"/>
                <a:ea typeface="Permanent Marker" pitchFamily="2" charset="0"/>
              </a:rPr>
              <a:t>  </a:t>
            </a:r>
            <a:r>
              <a:rPr lang="fr-FR" sz="5400" dirty="0" smtClean="0">
                <a:ln w="28575">
                  <a:solidFill>
                    <a:srgbClr val="FF0000"/>
                  </a:solidFill>
                </a:ln>
                <a:solidFill>
                  <a:prstClr val="black"/>
                </a:solidFill>
                <a:latin typeface="Permanent Marker" pitchFamily="2" charset="0"/>
                <a:ea typeface="Permanent Marker" pitchFamily="2" charset="0"/>
              </a:rPr>
              <a:t>d’Alsace   </a:t>
            </a:r>
            <a:r>
              <a:rPr lang="fr-FR" sz="6000" b="1" dirty="0" smtClean="0">
                <a:ln w="25400">
                  <a:solidFill>
                    <a:srgbClr val="EEECE1">
                      <a:lumMod val="25000"/>
                    </a:srgbClr>
                  </a:solidFill>
                </a:ln>
                <a:solidFill>
                  <a:srgbClr val="00B0F0"/>
                </a:solidFill>
                <a:latin typeface="Myanmar Text" pitchFamily="34" charset="0"/>
                <a:ea typeface="Permanent Marker" pitchFamily="2" charset="0"/>
                <a:cs typeface="Myanmar Text" pitchFamily="34" charset="0"/>
              </a:rPr>
              <a:t>1</a:t>
            </a:r>
            <a:endParaRPr lang="fr-FR" sz="4400" b="1" dirty="0" smtClean="0">
              <a:ln w="25400">
                <a:solidFill>
                  <a:srgbClr val="EEECE1">
                    <a:lumMod val="25000"/>
                  </a:srgbClr>
                </a:solidFill>
              </a:ln>
              <a:solidFill>
                <a:srgbClr val="00B0F0"/>
              </a:solidFill>
              <a:latin typeface="Myanmar Text" pitchFamily="34" charset="0"/>
              <a:ea typeface="Permanent Marker" pitchFamily="2" charset="0"/>
              <a:cs typeface="Myanmar Text" pitchFamily="34" charset="0"/>
            </a:endParaRPr>
          </a:p>
          <a:p>
            <a:pPr defTabSz="835500"/>
            <a:endParaRPr lang="fr-FR" sz="4400" b="1" dirty="0">
              <a:ln w="25400">
                <a:solidFill>
                  <a:srgbClr val="C00000"/>
                </a:solidFill>
              </a:ln>
              <a:solidFill>
                <a:srgbClr val="F79646">
                  <a:lumMod val="50000"/>
                </a:srgbClr>
              </a:solidFill>
              <a:latin typeface="Stencil" pitchFamily="82" charset="0"/>
              <a:ea typeface="Verdana" pitchFamily="34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0" y="144215"/>
            <a:ext cx="3672307" cy="740071"/>
          </a:xfrm>
          <a:prstGeom prst="rect">
            <a:avLst/>
          </a:prstGeom>
          <a:noFill/>
        </p:spPr>
        <p:txBody>
          <a:bodyPr wrap="square" lIns="92833" tIns="46417" rIns="92833" bIns="46417" rtlCol="0">
            <a:spAutoFit/>
          </a:bodyPr>
          <a:lstStyle/>
          <a:p>
            <a:pPr algn="ctr" defTabSz="835500"/>
            <a:r>
              <a:rPr lang="fr-FR" sz="2100" dirty="0">
                <a:ln w="1905">
                  <a:noFill/>
                </a:ln>
                <a:solidFill>
                  <a:prstClr val="black"/>
                </a:solidFill>
                <a:latin typeface="Cookie" pitchFamily="2" charset="0"/>
                <a:cs typeface="Dubai Medium" pitchFamily="34" charset="-78"/>
              </a:rPr>
              <a:t>Photos  prises par  différents  randonneurs </a:t>
            </a:r>
            <a:endParaRPr lang="fr-FR" sz="2100" dirty="0" smtClean="0">
              <a:ln w="1905">
                <a:noFill/>
              </a:ln>
              <a:solidFill>
                <a:prstClr val="black"/>
              </a:solidFill>
              <a:latin typeface="Cookie" pitchFamily="2" charset="0"/>
              <a:cs typeface="Dubai Medium" pitchFamily="34" charset="-78"/>
            </a:endParaRPr>
          </a:p>
          <a:p>
            <a:pPr algn="ctr" defTabSz="835500"/>
            <a:r>
              <a:rPr lang="fr-FR" sz="2100" dirty="0" smtClean="0">
                <a:ln w="1905">
                  <a:noFill/>
                </a:ln>
                <a:solidFill>
                  <a:prstClr val="black"/>
                </a:solidFill>
                <a:latin typeface="Cookie" pitchFamily="2" charset="0"/>
                <a:cs typeface="Dubai Medium" pitchFamily="34" charset="-78"/>
              </a:rPr>
              <a:t> </a:t>
            </a:r>
            <a:r>
              <a:rPr lang="fr-FR" sz="2100" dirty="0">
                <a:ln w="1905">
                  <a:noFill/>
                </a:ln>
                <a:solidFill>
                  <a:prstClr val="black"/>
                </a:solidFill>
                <a:latin typeface="Cookie" pitchFamily="2" charset="0"/>
                <a:cs typeface="Dubai Medium" pitchFamily="34" charset="-78"/>
              </a:rPr>
              <a:t>pour  </a:t>
            </a:r>
            <a:r>
              <a:rPr lang="fr-FR" sz="2100" dirty="0" smtClean="0">
                <a:ln w="1905">
                  <a:noFill/>
                </a:ln>
                <a:solidFill>
                  <a:prstClr val="black"/>
                </a:solidFill>
                <a:latin typeface="Cookie" pitchFamily="2" charset="0"/>
                <a:cs typeface="Dubai Medium" pitchFamily="34" charset="-78"/>
              </a:rPr>
              <a:t>le  </a:t>
            </a:r>
            <a:r>
              <a:rPr lang="fr-FR" sz="2100" dirty="0">
                <a:ln w="1905">
                  <a:noFill/>
                </a:ln>
                <a:solidFill>
                  <a:prstClr val="black"/>
                </a:solidFill>
                <a:latin typeface="Cookie" pitchFamily="2" charset="0"/>
                <a:cs typeface="Dubai Medium" pitchFamily="34" charset="-78"/>
              </a:rPr>
              <a:t>plaisir  </a:t>
            </a:r>
            <a:r>
              <a:rPr lang="fr-FR" sz="2100" dirty="0" smtClean="0">
                <a:ln w="1905">
                  <a:noFill/>
                </a:ln>
                <a:solidFill>
                  <a:prstClr val="black"/>
                </a:solidFill>
                <a:latin typeface="Cookie" pitchFamily="2" charset="0"/>
                <a:cs typeface="Dubai Medium" pitchFamily="34" charset="-78"/>
              </a:rPr>
              <a:t>du  partage</a:t>
            </a:r>
            <a:endParaRPr lang="fr-FR" sz="2100" dirty="0">
              <a:ln w="1905">
                <a:noFill/>
              </a:ln>
              <a:solidFill>
                <a:prstClr val="black"/>
              </a:solidFill>
              <a:latin typeface="Cookie" pitchFamily="2" charset="0"/>
              <a:cs typeface="Dubai Medium" pitchFamily="34" charset="-78"/>
            </a:endParaRPr>
          </a:p>
        </p:txBody>
      </p:sp>
      <p:pic>
        <p:nvPicPr>
          <p:cNvPr id="13" name="Image 12" descr="0aadont-click-m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20000" y="3600000"/>
            <a:ext cx="720080" cy="67335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6192589" y="432247"/>
            <a:ext cx="2016224" cy="1201736"/>
          </a:xfrm>
          <a:prstGeom prst="rect">
            <a:avLst/>
          </a:prstGeom>
        </p:spPr>
        <p:txBody>
          <a:bodyPr wrap="square" lIns="92833" tIns="46417" rIns="92833" bIns="46417">
            <a:spAutoFit/>
          </a:bodyPr>
          <a:lstStyle/>
          <a:p>
            <a:pPr algn="ctr" defTabSz="835500"/>
            <a:r>
              <a:rPr lang="fr-FR" sz="2400" b="1" dirty="0">
                <a:solidFill>
                  <a:prstClr val="black"/>
                </a:solidFill>
                <a:latin typeface="Chiller" pitchFamily="82" charset="0"/>
              </a:rPr>
              <a:t>L’œil de chaque </a:t>
            </a:r>
            <a:endParaRPr lang="fr-FR" sz="2400" b="1" dirty="0" smtClean="0">
              <a:solidFill>
                <a:prstClr val="black"/>
              </a:solidFill>
              <a:latin typeface="Chiller" pitchFamily="82" charset="0"/>
            </a:endParaRPr>
          </a:p>
          <a:p>
            <a:pPr algn="ctr" defTabSz="835500"/>
            <a:r>
              <a:rPr lang="fr-FR" sz="2400" b="1" dirty="0" smtClean="0">
                <a:solidFill>
                  <a:prstClr val="black"/>
                </a:solidFill>
                <a:latin typeface="Chiller" pitchFamily="82" charset="0"/>
              </a:rPr>
              <a:t>photographe </a:t>
            </a:r>
            <a:endParaRPr lang="fr-FR" sz="2400" b="1" dirty="0">
              <a:solidFill>
                <a:prstClr val="black"/>
              </a:solidFill>
              <a:latin typeface="Chiller" pitchFamily="82" charset="0"/>
            </a:endParaRPr>
          </a:p>
          <a:p>
            <a:pPr algn="ctr" defTabSz="835500"/>
            <a:r>
              <a:rPr lang="fr-FR" sz="2400" b="1" dirty="0">
                <a:solidFill>
                  <a:prstClr val="black"/>
                </a:solidFill>
                <a:latin typeface="Chiller" pitchFamily="82" charset="0"/>
              </a:rPr>
              <a:t>mérite son détour</a:t>
            </a:r>
          </a:p>
        </p:txBody>
      </p:sp>
      <p:pic>
        <p:nvPicPr>
          <p:cNvPr id="14" name="Image 13" descr="alsace-blaso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04000" y="2412000"/>
            <a:ext cx="720000" cy="936701"/>
          </a:xfrm>
          <a:prstGeom prst="rect">
            <a:avLst/>
          </a:prstGeom>
        </p:spPr>
      </p:pic>
      <p:pic>
        <p:nvPicPr>
          <p:cNvPr id="7" name="Just One Look - The Hollies - instrumental cover by Dave Monk.wav">
            <a:hlinkClick r:id="" action="ppaction://media"/>
          </p:cNvPr>
          <p:cNvPicPr>
            <a:picLocks noRot="1" noChangeAspect="1"/>
          </p:cNvPicPr>
          <p:nvPr>
            <a:wavAudioFile r:embed="rId1" name="Just One Look - The Hollies - instrumental cover by Dave Monk.wav"/>
          </p:nvPr>
        </p:nvPicPr>
        <p:blipFill>
          <a:blip r:embed="rId6" cstate="print"/>
          <a:stretch>
            <a:fillRect/>
          </a:stretch>
        </p:blipFill>
        <p:spPr>
          <a:xfrm>
            <a:off x="2160141" y="1872407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1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60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600"/>
                            </p:stCondLst>
                            <p:childTnLst>
                              <p:par>
                                <p:cTn id="1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600"/>
                            </p:stCondLst>
                            <p:childTnLst>
                              <p:par>
                                <p:cTn id="2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2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8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24037" y="360239"/>
            <a:ext cx="208422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Century Gothic" pitchFamily="34" charset="0"/>
              </a:rPr>
              <a:t>Haut Koenigsbourg</a:t>
            </a:r>
            <a:endParaRPr lang="fr-FR" b="1" dirty="0"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24037" y="360239"/>
            <a:ext cx="208422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Century Gothic" pitchFamily="34" charset="0"/>
              </a:rPr>
              <a:t>Haut Koenigsbourg</a:t>
            </a:r>
            <a:endParaRPr lang="fr-FR" b="1" dirty="0"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494981" y="144215"/>
            <a:ext cx="18838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latin typeface="Century Gothic" pitchFamily="34" charset="0"/>
              </a:rPr>
              <a:t>Petit </a:t>
            </a:r>
            <a:r>
              <a:rPr lang="fr-FR" b="1" dirty="0" err="1" smtClean="0">
                <a:latin typeface="Century Gothic" pitchFamily="34" charset="0"/>
              </a:rPr>
              <a:t>Arnsbourg</a:t>
            </a:r>
            <a:r>
              <a:rPr lang="fr-FR" b="1" dirty="0" smtClean="0">
                <a:latin typeface="Century Gothic" pitchFamily="34" charset="0"/>
              </a:rPr>
              <a:t> </a:t>
            </a:r>
          </a:p>
          <a:p>
            <a:pPr algn="ctr"/>
            <a:r>
              <a:rPr lang="fr-FR" b="1" dirty="0" smtClean="0">
                <a:latin typeface="Century Gothic" pitchFamily="34" charset="0"/>
              </a:rPr>
              <a:t>À </a:t>
            </a:r>
            <a:r>
              <a:rPr lang="fr-FR" b="1" dirty="0" err="1" smtClean="0">
                <a:latin typeface="Century Gothic" pitchFamily="34" charset="0"/>
              </a:rPr>
              <a:t>Obersteinbach</a:t>
            </a:r>
            <a:endParaRPr lang="fr-FR" b="1" dirty="0"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16428" y="4608711"/>
            <a:ext cx="25282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Century Gothic" pitchFamily="34" charset="0"/>
              </a:rPr>
              <a:t>Château de </a:t>
            </a:r>
            <a:r>
              <a:rPr lang="fr-FR" b="1" dirty="0" err="1" smtClean="0">
                <a:solidFill>
                  <a:schemeClr val="bg1"/>
                </a:solidFill>
                <a:latin typeface="Century Gothic" pitchFamily="34" charset="0"/>
              </a:rPr>
              <a:t>Schœneck</a:t>
            </a:r>
            <a:endParaRPr lang="fr-FR" b="1" dirty="0" smtClean="0">
              <a:solidFill>
                <a:schemeClr val="bg1"/>
              </a:solidFill>
              <a:latin typeface="Century Gothic" pitchFamily="34" charset="0"/>
            </a:endParaRPr>
          </a:p>
          <a:p>
            <a:pPr algn="ctr"/>
            <a:r>
              <a:rPr lang="fr-FR" b="1" dirty="0" err="1" smtClean="0">
                <a:solidFill>
                  <a:schemeClr val="bg1"/>
                </a:solidFill>
                <a:latin typeface="Century Gothic" pitchFamily="34" charset="0"/>
              </a:rPr>
              <a:t>Dambach</a:t>
            </a:r>
            <a:endParaRPr lang="fr-FR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64000" y="5292000"/>
            <a:ext cx="258275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latin typeface="Century Gothic" pitchFamily="34" charset="0"/>
              </a:rPr>
              <a:t>Château de Lutzelbourg</a:t>
            </a:r>
            <a:endParaRPr lang="fr-FR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64000" y="5292000"/>
            <a:ext cx="258275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latin typeface="Century Gothic" pitchFamily="34" charset="0"/>
              </a:rPr>
              <a:t>Château de Lutzelbourg</a:t>
            </a:r>
            <a:endParaRPr lang="fr-FR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64000" y="5292000"/>
            <a:ext cx="258275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latin typeface="Century Gothic" pitchFamily="34" charset="0"/>
              </a:rPr>
              <a:t>Château de Lutzelbourg</a:t>
            </a:r>
            <a:endParaRPr lang="fr-FR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ranken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93" y="360239"/>
            <a:ext cx="279860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latin typeface="Century Gothic" pitchFamily="34" charset="0"/>
              </a:rPr>
              <a:t>Château </a:t>
            </a:r>
            <a:r>
              <a:rPr lang="fr-FR" b="1" dirty="0" smtClean="0">
                <a:latin typeface="Century Gothic" pitchFamily="34" charset="0"/>
              </a:rPr>
              <a:t>du </a:t>
            </a:r>
            <a:r>
              <a:rPr lang="fr-FR" b="1" dirty="0" err="1" smtClean="0">
                <a:latin typeface="Century Gothic" pitchFamily="34" charset="0"/>
              </a:rPr>
              <a:t>Frankenbourg</a:t>
            </a:r>
            <a:endParaRPr lang="fr-FR" b="1" dirty="0" smtClean="0">
              <a:latin typeface="Century Gothic" pitchFamily="34" charset="0"/>
            </a:endParaRPr>
          </a:p>
          <a:p>
            <a:pPr algn="ctr"/>
            <a:r>
              <a:rPr lang="fr-FR" b="1" dirty="0" smtClean="0">
                <a:latin typeface="Century Gothic" pitchFamily="34" charset="0"/>
              </a:rPr>
              <a:t>À </a:t>
            </a:r>
            <a:r>
              <a:rPr lang="fr-FR" b="1" dirty="0" err="1" smtClean="0">
                <a:latin typeface="Century Gothic" pitchFamily="34" charset="0"/>
              </a:rPr>
              <a:t>Neubois</a:t>
            </a:r>
            <a:r>
              <a:rPr lang="fr-FR" b="1" dirty="0" smtClean="0">
                <a:latin typeface="Century Gothic" pitchFamily="34" charset="0"/>
              </a:rPr>
              <a:t> – La </a:t>
            </a:r>
            <a:r>
              <a:rPr lang="fr-FR" b="1" dirty="0" err="1" smtClean="0">
                <a:latin typeface="Century Gothic" pitchFamily="34" charset="0"/>
              </a:rPr>
              <a:t>Vancelle</a:t>
            </a:r>
            <a:endParaRPr lang="fr-FR" b="1" dirty="0"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irsbe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64197" y="288231"/>
            <a:ext cx="362310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Century Gothic" pitchFamily="34" charset="0"/>
              </a:rPr>
              <a:t>Château du </a:t>
            </a:r>
            <a:r>
              <a:rPr lang="fr-FR" b="1" dirty="0" err="1" smtClean="0">
                <a:latin typeface="Century Gothic" pitchFamily="34" charset="0"/>
              </a:rPr>
              <a:t>Girsberg</a:t>
            </a:r>
            <a:r>
              <a:rPr lang="fr-FR" b="1" dirty="0" smtClean="0">
                <a:latin typeface="Century Gothic" pitchFamily="34" charset="0"/>
              </a:rPr>
              <a:t> à Ribeauvillé</a:t>
            </a:r>
            <a:endParaRPr lang="fr-FR" b="1" dirty="0"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aut-Bar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84077" y="216223"/>
            <a:ext cx="33986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Century Gothic" pitchFamily="34" charset="0"/>
              </a:rPr>
              <a:t>Château du Haut Barr à Saverne</a:t>
            </a:r>
            <a:endParaRPr lang="fr-FR" b="1" dirty="0"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ohen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80421" y="288231"/>
            <a:ext cx="297068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Century Gothic" pitchFamily="34" charset="0"/>
              </a:rPr>
              <a:t>Château </a:t>
            </a:r>
            <a:r>
              <a:rPr lang="fr-FR" sz="1800" b="1" dirty="0" smtClean="0">
                <a:latin typeface="Century Gothic" pitchFamily="34" charset="0"/>
              </a:rPr>
              <a:t>du </a:t>
            </a:r>
            <a:r>
              <a:rPr lang="fr-FR" sz="1800" b="1" dirty="0" err="1" smtClean="0">
                <a:latin typeface="Century Gothic" pitchFamily="34" charset="0"/>
              </a:rPr>
              <a:t>Hohenbourg</a:t>
            </a:r>
            <a:endParaRPr lang="fr-FR" sz="1800" b="1" dirty="0" smtClean="0">
              <a:latin typeface="Century Gothic" pitchFamily="34" charset="0"/>
            </a:endParaRPr>
          </a:p>
          <a:p>
            <a:pPr algn="ctr"/>
            <a:r>
              <a:rPr lang="fr-FR" sz="1800" b="1" dirty="0" smtClean="0">
                <a:latin typeface="Century Gothic" pitchFamily="34" charset="0"/>
              </a:rPr>
              <a:t>À </a:t>
            </a:r>
            <a:r>
              <a:rPr lang="fr-FR" sz="1800" b="1" dirty="0" err="1" smtClean="0">
                <a:latin typeface="Century Gothic" pitchFamily="34" charset="0"/>
              </a:rPr>
              <a:t>Wingen</a:t>
            </a:r>
            <a:endParaRPr lang="fr-FR" sz="1800" b="1" dirty="0"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hne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00301" y="4896743"/>
            <a:ext cx="289374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1800" b="1" dirty="0" smtClean="0">
                <a:solidFill>
                  <a:schemeClr val="bg1"/>
                </a:solidFill>
                <a:latin typeface="Century Gothic" pitchFamily="34" charset="0"/>
              </a:rPr>
              <a:t>Château Du </a:t>
            </a:r>
            <a:r>
              <a:rPr lang="fr-FR" sz="1800" b="1" dirty="0" err="1" smtClean="0">
                <a:solidFill>
                  <a:schemeClr val="bg1"/>
                </a:solidFill>
                <a:latin typeface="Century Gothic" pitchFamily="34" charset="0"/>
              </a:rPr>
              <a:t>Hunebourg</a:t>
            </a:r>
            <a:endParaRPr lang="fr-FR" sz="1800" b="1" dirty="0" smtClean="0">
              <a:solidFill>
                <a:schemeClr val="bg1"/>
              </a:solidFill>
              <a:latin typeface="Century Gothic" pitchFamily="34" charset="0"/>
            </a:endParaRPr>
          </a:p>
          <a:p>
            <a:pPr algn="ctr"/>
            <a:r>
              <a:rPr lang="fr-FR" sz="1800" b="1" dirty="0" smtClean="0">
                <a:solidFill>
                  <a:schemeClr val="bg1"/>
                </a:solidFill>
                <a:latin typeface="Century Gothic" pitchFamily="34" charset="0"/>
              </a:rPr>
              <a:t>à </a:t>
            </a:r>
            <a:r>
              <a:rPr lang="fr-FR" sz="1800" b="1" dirty="0" err="1" smtClean="0">
                <a:solidFill>
                  <a:schemeClr val="bg1"/>
                </a:solidFill>
                <a:latin typeface="Century Gothic" pitchFamily="34" charset="0"/>
              </a:rPr>
              <a:t>Dossenheim</a:t>
            </a:r>
            <a:r>
              <a:rPr lang="fr-FR" sz="1800" b="1" dirty="0" smtClean="0">
                <a:solidFill>
                  <a:schemeClr val="bg1"/>
                </a:solidFill>
                <a:latin typeface="Century Gothic" pitchFamily="34" charset="0"/>
              </a:rPr>
              <a:t>-sur-</a:t>
            </a:r>
            <a:r>
              <a:rPr lang="fr-FR" sz="1800" b="1" dirty="0" err="1" smtClean="0">
                <a:solidFill>
                  <a:schemeClr val="bg1"/>
                </a:solidFill>
                <a:latin typeface="Century Gothic" pitchFamily="34" charset="0"/>
              </a:rPr>
              <a:t>Zinsel</a:t>
            </a:r>
            <a:endParaRPr lang="fr-FR" sz="1800" b="1" dirty="0" smtClean="0">
              <a:solidFill>
                <a:schemeClr val="bg1"/>
              </a:solidFill>
              <a:latin typeface="Century Gothic" pitchFamily="34" charset="0"/>
            </a:endParaRPr>
          </a:p>
          <a:p>
            <a:pPr algn="ctr"/>
            <a:endParaRPr lang="fr-FR" sz="18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Wasenbourg, le château qui surplombe Niederbron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88333" y="288231"/>
            <a:ext cx="33361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1800" b="1" dirty="0" smtClean="0">
                <a:latin typeface="Century Gothic" pitchFamily="34" charset="0"/>
              </a:rPr>
              <a:t>Château de la </a:t>
            </a:r>
            <a:r>
              <a:rPr lang="fr-FR" sz="1800" b="1" dirty="0" err="1" smtClean="0">
                <a:latin typeface="Century Gothic" pitchFamily="34" charset="0"/>
              </a:rPr>
              <a:t>Wasenbourg</a:t>
            </a:r>
            <a:r>
              <a:rPr lang="fr-FR" sz="1800" b="1" dirty="0" smtClean="0">
                <a:latin typeface="Century Gothic" pitchFamily="34" charset="0"/>
              </a:rPr>
              <a:t> </a:t>
            </a:r>
          </a:p>
          <a:p>
            <a:pPr algn="ctr"/>
            <a:r>
              <a:rPr lang="fr-FR" sz="1800" b="1" dirty="0" err="1" smtClean="0">
                <a:latin typeface="Century Gothic" pitchFamily="34" charset="0"/>
              </a:rPr>
              <a:t>Niederbronn</a:t>
            </a:r>
            <a:r>
              <a:rPr lang="fr-FR" sz="1800" b="1" dirty="0" smtClean="0">
                <a:latin typeface="Century Gothic" pitchFamily="34" charset="0"/>
              </a:rPr>
              <a:t> les Bains</a:t>
            </a:r>
            <a:endParaRPr lang="fr-FR" sz="1800" b="1" dirty="0"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Wasenbourg, le château qui surplombe Niederbronn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64000" y="5292000"/>
            <a:ext cx="17427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err="1" smtClean="0">
                <a:solidFill>
                  <a:schemeClr val="bg1"/>
                </a:solidFill>
                <a:latin typeface="Century Gothic" pitchFamily="34" charset="0"/>
              </a:rPr>
              <a:t>Frankenbourg</a:t>
            </a:r>
            <a:endParaRPr lang="fr-FR" sz="18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680421" y="144215"/>
            <a:ext cx="33361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1800" b="1" dirty="0" smtClean="0">
                <a:latin typeface="Century Gothic" pitchFamily="34" charset="0"/>
              </a:rPr>
              <a:t>Château de la </a:t>
            </a:r>
            <a:r>
              <a:rPr lang="fr-FR" sz="1800" b="1" dirty="0" err="1" smtClean="0">
                <a:latin typeface="Century Gothic" pitchFamily="34" charset="0"/>
              </a:rPr>
              <a:t>Wasenbourg</a:t>
            </a:r>
            <a:r>
              <a:rPr lang="fr-FR" sz="1800" b="1" dirty="0" smtClean="0">
                <a:latin typeface="Century Gothic" pitchFamily="34" charset="0"/>
              </a:rPr>
              <a:t> </a:t>
            </a:r>
          </a:p>
          <a:p>
            <a:pPr algn="ctr"/>
            <a:r>
              <a:rPr lang="fr-FR" sz="1800" b="1" dirty="0" err="1" smtClean="0">
                <a:latin typeface="Century Gothic" pitchFamily="34" charset="0"/>
              </a:rPr>
              <a:t>Niederbronn</a:t>
            </a:r>
            <a:r>
              <a:rPr lang="fr-FR" sz="1800" b="1" dirty="0" smtClean="0">
                <a:latin typeface="Century Gothic" pitchFamily="34" charset="0"/>
              </a:rPr>
              <a:t> les Bains</a:t>
            </a:r>
            <a:endParaRPr lang="fr-FR" sz="1800" b="1" dirty="0"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Wasenbourg, le château qui surplombe Niederbron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1249" y="0"/>
            <a:ext cx="4238264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772000" y="144215"/>
            <a:ext cx="33361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1800" b="1" dirty="0" smtClean="0">
                <a:latin typeface="Century Gothic" pitchFamily="34" charset="0"/>
              </a:rPr>
              <a:t>Château de la </a:t>
            </a:r>
            <a:r>
              <a:rPr lang="fr-FR" sz="1800" b="1" dirty="0" err="1" smtClean="0">
                <a:latin typeface="Century Gothic" pitchFamily="34" charset="0"/>
              </a:rPr>
              <a:t>Wasenbourg</a:t>
            </a:r>
            <a:r>
              <a:rPr lang="fr-FR" sz="1800" b="1" dirty="0" smtClean="0">
                <a:latin typeface="Century Gothic" pitchFamily="34" charset="0"/>
              </a:rPr>
              <a:t> </a:t>
            </a:r>
          </a:p>
          <a:p>
            <a:pPr algn="ctr"/>
            <a:r>
              <a:rPr lang="fr-FR" sz="1800" b="1" dirty="0" err="1" smtClean="0">
                <a:latin typeface="Century Gothic" pitchFamily="34" charset="0"/>
              </a:rPr>
              <a:t>Niederbronn</a:t>
            </a:r>
            <a:r>
              <a:rPr lang="fr-FR" sz="1800" b="1" dirty="0" smtClean="0">
                <a:latin typeface="Century Gothic" pitchFamily="34" charset="0"/>
              </a:rPr>
              <a:t> les Bains</a:t>
            </a:r>
            <a:endParaRPr lang="fr-FR" sz="1800" b="1" dirty="0"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Wasenbourg, le château qui surplombe Niederbron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1249" y="0"/>
            <a:ext cx="4238264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844000" y="144215"/>
            <a:ext cx="33361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1800" b="1" dirty="0" smtClean="0">
                <a:solidFill>
                  <a:schemeClr val="bg1"/>
                </a:solidFill>
                <a:latin typeface="Century Gothic" pitchFamily="34" charset="0"/>
              </a:rPr>
              <a:t>Château de la </a:t>
            </a:r>
            <a:r>
              <a:rPr lang="fr-FR" sz="1800" b="1" dirty="0" err="1" smtClean="0">
                <a:solidFill>
                  <a:schemeClr val="bg1"/>
                </a:solidFill>
                <a:latin typeface="Century Gothic" pitchFamily="34" charset="0"/>
              </a:rPr>
              <a:t>Wasenbourg</a:t>
            </a:r>
            <a:r>
              <a:rPr lang="fr-FR" sz="1800" b="1" dirty="0" smtClean="0">
                <a:solidFill>
                  <a:schemeClr val="bg1"/>
                </a:solidFill>
                <a:latin typeface="Century Gothic" pitchFamily="34" charset="0"/>
              </a:rPr>
              <a:t> </a:t>
            </a:r>
          </a:p>
          <a:p>
            <a:pPr algn="ctr"/>
            <a:r>
              <a:rPr lang="fr-FR" sz="1800" b="1" dirty="0" err="1" smtClean="0">
                <a:solidFill>
                  <a:schemeClr val="bg1"/>
                </a:solidFill>
                <a:latin typeface="Century Gothic" pitchFamily="34" charset="0"/>
              </a:rPr>
              <a:t>Niederbronn</a:t>
            </a:r>
            <a:r>
              <a:rPr lang="fr-FR" sz="1800" b="1" dirty="0" smtClean="0">
                <a:solidFill>
                  <a:schemeClr val="bg1"/>
                </a:solidFill>
                <a:latin typeface="Century Gothic" pitchFamily="34" charset="0"/>
              </a:rPr>
              <a:t> les Bains</a:t>
            </a:r>
            <a:endParaRPr lang="fr-FR" sz="18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Wasenbourg, le château qui surplombe Niederbronn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680421" y="144215"/>
            <a:ext cx="33361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1800" b="1" dirty="0" smtClean="0">
                <a:latin typeface="Century Gothic" pitchFamily="34" charset="0"/>
              </a:rPr>
              <a:t>Château de la </a:t>
            </a:r>
            <a:r>
              <a:rPr lang="fr-FR" sz="1800" b="1" dirty="0" err="1" smtClean="0">
                <a:latin typeface="Century Gothic" pitchFamily="34" charset="0"/>
              </a:rPr>
              <a:t>Wasenbourg</a:t>
            </a:r>
            <a:r>
              <a:rPr lang="fr-FR" sz="1800" b="1" dirty="0" smtClean="0">
                <a:latin typeface="Century Gothic" pitchFamily="34" charset="0"/>
              </a:rPr>
              <a:t> </a:t>
            </a:r>
          </a:p>
          <a:p>
            <a:pPr algn="ctr"/>
            <a:r>
              <a:rPr lang="fr-FR" sz="1800" b="1" dirty="0" err="1" smtClean="0">
                <a:latin typeface="Century Gothic" pitchFamily="34" charset="0"/>
              </a:rPr>
              <a:t>Niederbronn</a:t>
            </a:r>
            <a:r>
              <a:rPr lang="fr-FR" sz="1800" b="1" dirty="0" smtClean="0">
                <a:latin typeface="Century Gothic" pitchFamily="34" charset="0"/>
              </a:rPr>
              <a:t> les Bains</a:t>
            </a:r>
            <a:endParaRPr lang="fr-FR" sz="1800" b="1" dirty="0"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Wasenbourg, le château qui surplombe Niederbronn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1249" y="0"/>
            <a:ext cx="4238264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664000" y="144215"/>
            <a:ext cx="33361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1800" b="1" dirty="0" smtClean="0">
                <a:solidFill>
                  <a:schemeClr val="bg1"/>
                </a:solidFill>
                <a:latin typeface="Century Gothic" pitchFamily="34" charset="0"/>
              </a:rPr>
              <a:t>Château de la </a:t>
            </a:r>
            <a:r>
              <a:rPr lang="fr-FR" sz="1800" b="1" dirty="0" err="1" smtClean="0">
                <a:solidFill>
                  <a:schemeClr val="bg1"/>
                </a:solidFill>
                <a:latin typeface="Century Gothic" pitchFamily="34" charset="0"/>
              </a:rPr>
              <a:t>Wasenbourg</a:t>
            </a:r>
            <a:r>
              <a:rPr lang="fr-FR" sz="1800" b="1" dirty="0" smtClean="0">
                <a:solidFill>
                  <a:schemeClr val="bg1"/>
                </a:solidFill>
                <a:latin typeface="Century Gothic" pitchFamily="34" charset="0"/>
              </a:rPr>
              <a:t> </a:t>
            </a:r>
          </a:p>
          <a:p>
            <a:pPr algn="ctr"/>
            <a:r>
              <a:rPr lang="fr-FR" sz="1800" b="1" dirty="0" err="1" smtClean="0">
                <a:solidFill>
                  <a:schemeClr val="bg1"/>
                </a:solidFill>
                <a:latin typeface="Century Gothic" pitchFamily="34" charset="0"/>
              </a:rPr>
              <a:t>Niederbronn</a:t>
            </a:r>
            <a:r>
              <a:rPr lang="fr-FR" sz="1800" b="1" dirty="0" smtClean="0">
                <a:solidFill>
                  <a:schemeClr val="bg1"/>
                </a:solidFill>
                <a:latin typeface="Century Gothic" pitchFamily="34" charset="0"/>
              </a:rPr>
              <a:t> les Bains</a:t>
            </a:r>
            <a:endParaRPr lang="fr-FR" sz="18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Wasenbourg, le château qui surplombe Niederbronn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149" y="0"/>
            <a:ext cx="4238264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772000" y="72000"/>
            <a:ext cx="33361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1800" b="1" dirty="0" smtClean="0">
                <a:solidFill>
                  <a:schemeClr val="bg1"/>
                </a:solidFill>
                <a:latin typeface="Century Gothic" pitchFamily="34" charset="0"/>
              </a:rPr>
              <a:t>Château de la </a:t>
            </a:r>
            <a:r>
              <a:rPr lang="fr-FR" sz="1800" b="1" dirty="0" err="1" smtClean="0">
                <a:solidFill>
                  <a:schemeClr val="bg1"/>
                </a:solidFill>
                <a:latin typeface="Century Gothic" pitchFamily="34" charset="0"/>
              </a:rPr>
              <a:t>Wasenbourg</a:t>
            </a:r>
            <a:r>
              <a:rPr lang="fr-FR" sz="1800" b="1" dirty="0" smtClean="0">
                <a:solidFill>
                  <a:schemeClr val="bg1"/>
                </a:solidFill>
                <a:latin typeface="Century Gothic" pitchFamily="34" charset="0"/>
              </a:rPr>
              <a:t> </a:t>
            </a:r>
          </a:p>
          <a:p>
            <a:pPr algn="ctr"/>
            <a:r>
              <a:rPr lang="fr-FR" sz="1800" b="1" dirty="0" err="1" smtClean="0">
                <a:solidFill>
                  <a:schemeClr val="bg1"/>
                </a:solidFill>
                <a:latin typeface="Century Gothic" pitchFamily="34" charset="0"/>
              </a:rPr>
              <a:t>Niederbronn</a:t>
            </a:r>
            <a:r>
              <a:rPr lang="fr-FR" sz="1800" b="1" dirty="0" smtClean="0">
                <a:solidFill>
                  <a:schemeClr val="bg1"/>
                </a:solidFill>
                <a:latin typeface="Century Gothic" pitchFamily="34" charset="0"/>
              </a:rPr>
              <a:t> les Bains</a:t>
            </a:r>
            <a:endParaRPr lang="fr-FR" sz="18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Wasenbourg, le château qui surplombe Niederbronn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1249" y="0"/>
            <a:ext cx="4238264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132000" y="72000"/>
            <a:ext cx="33361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1800" b="1" dirty="0" smtClean="0">
                <a:latin typeface="Century Gothic" pitchFamily="34" charset="0"/>
              </a:rPr>
              <a:t>Château de la </a:t>
            </a:r>
            <a:r>
              <a:rPr lang="fr-FR" sz="1800" b="1" dirty="0" err="1" smtClean="0">
                <a:latin typeface="Century Gothic" pitchFamily="34" charset="0"/>
              </a:rPr>
              <a:t>Wasenbourg</a:t>
            </a:r>
            <a:r>
              <a:rPr lang="fr-FR" sz="1800" b="1" dirty="0" smtClean="0">
                <a:latin typeface="Century Gothic" pitchFamily="34" charset="0"/>
              </a:rPr>
              <a:t> </a:t>
            </a:r>
          </a:p>
          <a:p>
            <a:pPr algn="ctr"/>
            <a:r>
              <a:rPr lang="fr-FR" sz="1800" b="1" dirty="0" err="1" smtClean="0">
                <a:latin typeface="Century Gothic" pitchFamily="34" charset="0"/>
              </a:rPr>
              <a:t>Niederbronn</a:t>
            </a:r>
            <a:r>
              <a:rPr lang="fr-FR" sz="1800" b="1" dirty="0" smtClean="0">
                <a:latin typeface="Century Gothic" pitchFamily="34" charset="0"/>
              </a:rPr>
              <a:t> les Bains</a:t>
            </a:r>
            <a:endParaRPr lang="fr-FR" sz="1800" b="1" dirty="0"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Wasenbourg, le château qui surplombe Niederbronn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924000" y="144215"/>
            <a:ext cx="33361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1800" b="1" dirty="0" smtClean="0">
                <a:solidFill>
                  <a:schemeClr val="bg1"/>
                </a:solidFill>
                <a:latin typeface="Century Gothic" pitchFamily="34" charset="0"/>
              </a:rPr>
              <a:t>Château de la </a:t>
            </a:r>
            <a:r>
              <a:rPr lang="fr-FR" sz="1800" b="1" dirty="0" err="1" smtClean="0">
                <a:solidFill>
                  <a:schemeClr val="bg1"/>
                </a:solidFill>
                <a:latin typeface="Century Gothic" pitchFamily="34" charset="0"/>
              </a:rPr>
              <a:t>Wasenbourg</a:t>
            </a:r>
            <a:r>
              <a:rPr lang="fr-FR" sz="1800" b="1" dirty="0" smtClean="0">
                <a:solidFill>
                  <a:schemeClr val="bg1"/>
                </a:solidFill>
                <a:latin typeface="Century Gothic" pitchFamily="34" charset="0"/>
              </a:rPr>
              <a:t> </a:t>
            </a:r>
          </a:p>
          <a:p>
            <a:pPr algn="ctr"/>
            <a:r>
              <a:rPr lang="fr-FR" sz="1800" b="1" dirty="0" err="1" smtClean="0">
                <a:solidFill>
                  <a:schemeClr val="bg1"/>
                </a:solidFill>
                <a:latin typeface="Century Gothic" pitchFamily="34" charset="0"/>
              </a:rPr>
              <a:t>Niederbronn</a:t>
            </a:r>
            <a:r>
              <a:rPr lang="fr-FR" sz="1800" b="1" dirty="0" smtClean="0">
                <a:solidFill>
                  <a:schemeClr val="bg1"/>
                </a:solidFill>
                <a:latin typeface="Century Gothic" pitchFamily="34" charset="0"/>
              </a:rPr>
              <a:t> les Bains</a:t>
            </a:r>
            <a:endParaRPr lang="fr-FR" sz="18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Wasenbourg, le château qui surplombe Niederbronn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808000" y="144215"/>
            <a:ext cx="33361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1800" b="1" dirty="0" smtClean="0">
                <a:latin typeface="Century Gothic" pitchFamily="34" charset="0"/>
              </a:rPr>
              <a:t>Château de la </a:t>
            </a:r>
            <a:r>
              <a:rPr lang="fr-FR" sz="1800" b="1" dirty="0" err="1" smtClean="0">
                <a:latin typeface="Century Gothic" pitchFamily="34" charset="0"/>
              </a:rPr>
              <a:t>Wasenbourg</a:t>
            </a:r>
            <a:r>
              <a:rPr lang="fr-FR" sz="1800" b="1" dirty="0" smtClean="0">
                <a:latin typeface="Century Gothic" pitchFamily="34" charset="0"/>
              </a:rPr>
              <a:t> </a:t>
            </a:r>
          </a:p>
          <a:p>
            <a:pPr algn="ctr"/>
            <a:r>
              <a:rPr lang="fr-FR" sz="1800" b="1" dirty="0" err="1" smtClean="0">
                <a:latin typeface="Century Gothic" pitchFamily="34" charset="0"/>
              </a:rPr>
              <a:t>Niederbronn</a:t>
            </a:r>
            <a:r>
              <a:rPr lang="fr-FR" sz="1800" b="1" dirty="0" smtClean="0">
                <a:latin typeface="Century Gothic" pitchFamily="34" charset="0"/>
              </a:rPr>
              <a:t> les Bains</a:t>
            </a:r>
            <a:endParaRPr lang="fr-FR" sz="1800" b="1" dirty="0"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Landsbe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528000" y="4968751"/>
            <a:ext cx="27494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1800" b="1" dirty="0" smtClean="0">
                <a:solidFill>
                  <a:schemeClr val="bg1"/>
                </a:solidFill>
                <a:latin typeface="Century Gothic" pitchFamily="34" charset="0"/>
              </a:rPr>
              <a:t>Château du </a:t>
            </a:r>
            <a:r>
              <a:rPr lang="fr-FR" sz="1800" b="1" dirty="0" err="1" smtClean="0">
                <a:solidFill>
                  <a:schemeClr val="bg1"/>
                </a:solidFill>
                <a:latin typeface="Century Gothic" pitchFamily="34" charset="0"/>
              </a:rPr>
              <a:t>Landsberg</a:t>
            </a:r>
            <a:endParaRPr lang="fr-FR" sz="1800" b="1" dirty="0" smtClean="0">
              <a:solidFill>
                <a:schemeClr val="bg1"/>
              </a:solidFill>
              <a:latin typeface="Century Gothic" pitchFamily="34" charset="0"/>
            </a:endParaRPr>
          </a:p>
          <a:p>
            <a:pPr algn="ctr"/>
            <a:r>
              <a:rPr lang="fr-FR" sz="1800" b="1" dirty="0" err="1" smtClean="0">
                <a:solidFill>
                  <a:schemeClr val="bg1"/>
                </a:solidFill>
                <a:latin typeface="Century Gothic" pitchFamily="34" charset="0"/>
              </a:rPr>
              <a:t>Heiligenstein</a:t>
            </a:r>
            <a:endParaRPr lang="fr-FR" sz="18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 château du Wineck ( Katzenthal Alsace 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4000" y="5292000"/>
            <a:ext cx="42066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solidFill>
                  <a:schemeClr val="bg1"/>
                </a:solidFill>
                <a:latin typeface="Century Gothic" pitchFamily="34" charset="0"/>
              </a:rPr>
              <a:t>Le  château du </a:t>
            </a:r>
            <a:r>
              <a:rPr lang="fr-FR" sz="1800" b="1" dirty="0" err="1" smtClean="0">
                <a:solidFill>
                  <a:schemeClr val="bg1"/>
                </a:solidFill>
                <a:latin typeface="Century Gothic" pitchFamily="34" charset="0"/>
              </a:rPr>
              <a:t>Wineck</a:t>
            </a:r>
            <a:r>
              <a:rPr lang="fr-FR" sz="1800" b="1" dirty="0" smtClean="0">
                <a:solidFill>
                  <a:schemeClr val="bg1"/>
                </a:solidFill>
                <a:latin typeface="Century Gothic" pitchFamily="34" charset="0"/>
              </a:rPr>
              <a:t> à </a:t>
            </a:r>
            <a:r>
              <a:rPr lang="fr-FR" sz="1800" b="1" dirty="0" err="1" smtClean="0">
                <a:solidFill>
                  <a:schemeClr val="bg1"/>
                </a:solidFill>
                <a:latin typeface="Century Gothic" pitchFamily="34" charset="0"/>
              </a:rPr>
              <a:t>Katzenthal</a:t>
            </a:r>
            <a:endParaRPr lang="fr-FR" sz="18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 château du Wineck ( Katzenthal Alsace )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53" y="0"/>
            <a:ext cx="8634056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772000" y="5292000"/>
            <a:ext cx="42066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solidFill>
                  <a:schemeClr val="bg1"/>
                </a:solidFill>
                <a:latin typeface="Century Gothic" pitchFamily="34" charset="0"/>
              </a:rPr>
              <a:t>Le  château du </a:t>
            </a:r>
            <a:r>
              <a:rPr lang="fr-FR" sz="1800" b="1" dirty="0" err="1" smtClean="0">
                <a:solidFill>
                  <a:schemeClr val="bg1"/>
                </a:solidFill>
                <a:latin typeface="Century Gothic" pitchFamily="34" charset="0"/>
              </a:rPr>
              <a:t>Wineck</a:t>
            </a:r>
            <a:r>
              <a:rPr lang="fr-FR" sz="1800" b="1" dirty="0" smtClean="0">
                <a:solidFill>
                  <a:schemeClr val="bg1"/>
                </a:solidFill>
                <a:latin typeface="Century Gothic" pitchFamily="34" charset="0"/>
              </a:rPr>
              <a:t> à </a:t>
            </a:r>
            <a:r>
              <a:rPr lang="fr-FR" sz="1800" b="1" dirty="0" err="1" smtClean="0">
                <a:solidFill>
                  <a:schemeClr val="bg1"/>
                </a:solidFill>
                <a:latin typeface="Century Gothic" pitchFamily="34" charset="0"/>
              </a:rPr>
              <a:t>Katzenthal</a:t>
            </a:r>
            <a:endParaRPr lang="fr-FR" sz="18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 château du Wineck ( Katzenthal Alsace )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04000" y="5292000"/>
            <a:ext cx="42066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solidFill>
                  <a:schemeClr val="bg1"/>
                </a:solidFill>
                <a:latin typeface="Century Gothic" pitchFamily="34" charset="0"/>
              </a:rPr>
              <a:t>Le  château du </a:t>
            </a:r>
            <a:r>
              <a:rPr lang="fr-FR" sz="1800" b="1" dirty="0" err="1" smtClean="0">
                <a:solidFill>
                  <a:schemeClr val="bg1"/>
                </a:solidFill>
                <a:latin typeface="Century Gothic" pitchFamily="34" charset="0"/>
              </a:rPr>
              <a:t>Wineck</a:t>
            </a:r>
            <a:r>
              <a:rPr lang="fr-FR" sz="1800" b="1" dirty="0" smtClean="0">
                <a:solidFill>
                  <a:schemeClr val="bg1"/>
                </a:solidFill>
                <a:latin typeface="Century Gothic" pitchFamily="34" charset="0"/>
              </a:rPr>
              <a:t> à </a:t>
            </a:r>
            <a:r>
              <a:rPr lang="fr-FR" sz="1800" b="1" dirty="0" err="1" smtClean="0">
                <a:solidFill>
                  <a:schemeClr val="bg1"/>
                </a:solidFill>
                <a:latin typeface="Century Gothic" pitchFamily="34" charset="0"/>
              </a:rPr>
              <a:t>Katzenthal</a:t>
            </a:r>
            <a:endParaRPr lang="fr-FR" sz="18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neck-Katzenth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44000" y="216000"/>
            <a:ext cx="42066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Century Gothic" pitchFamily="34" charset="0"/>
              </a:rPr>
              <a:t>Le  château du </a:t>
            </a:r>
            <a:r>
              <a:rPr lang="fr-FR" sz="1800" b="1" dirty="0" err="1" smtClean="0">
                <a:latin typeface="Century Gothic" pitchFamily="34" charset="0"/>
              </a:rPr>
              <a:t>Wineck</a:t>
            </a:r>
            <a:r>
              <a:rPr lang="fr-FR" sz="1800" b="1" dirty="0" smtClean="0">
                <a:latin typeface="Century Gothic" pitchFamily="34" charset="0"/>
              </a:rPr>
              <a:t> à </a:t>
            </a:r>
            <a:r>
              <a:rPr lang="fr-FR" sz="1800" b="1" dirty="0" err="1" smtClean="0">
                <a:latin typeface="Century Gothic" pitchFamily="34" charset="0"/>
              </a:rPr>
              <a:t>Katzenthal</a:t>
            </a:r>
            <a:endParaRPr lang="fr-FR" sz="1800" b="1" dirty="0"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château du Wineck... construit en 1200...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20000" y="180000"/>
            <a:ext cx="42066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Century Gothic" pitchFamily="34" charset="0"/>
              </a:rPr>
              <a:t>Le  château du </a:t>
            </a:r>
            <a:r>
              <a:rPr lang="fr-FR" sz="1800" b="1" dirty="0" err="1" smtClean="0">
                <a:latin typeface="Century Gothic" pitchFamily="34" charset="0"/>
              </a:rPr>
              <a:t>Wineck</a:t>
            </a:r>
            <a:r>
              <a:rPr lang="fr-FR" sz="1800" b="1" dirty="0" smtClean="0">
                <a:latin typeface="Century Gothic" pitchFamily="34" charset="0"/>
              </a:rPr>
              <a:t> à </a:t>
            </a:r>
            <a:r>
              <a:rPr lang="fr-FR" sz="1800" b="1" dirty="0" err="1" smtClean="0">
                <a:latin typeface="Century Gothic" pitchFamily="34" charset="0"/>
              </a:rPr>
              <a:t>Katzenthal</a:t>
            </a:r>
            <a:endParaRPr lang="fr-FR" sz="1800" b="1" dirty="0"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château du Wineck... construit en 1200...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744317" y="216223"/>
            <a:ext cx="42066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Century Gothic" pitchFamily="34" charset="0"/>
              </a:rPr>
              <a:t>Le  château du </a:t>
            </a:r>
            <a:r>
              <a:rPr lang="fr-FR" sz="1800" b="1" dirty="0" err="1" smtClean="0">
                <a:latin typeface="Century Gothic" pitchFamily="34" charset="0"/>
              </a:rPr>
              <a:t>Wineck</a:t>
            </a:r>
            <a:r>
              <a:rPr lang="fr-FR" sz="1800" b="1" dirty="0" smtClean="0">
                <a:latin typeface="Century Gothic" pitchFamily="34" charset="0"/>
              </a:rPr>
              <a:t> à </a:t>
            </a:r>
            <a:r>
              <a:rPr lang="fr-FR" sz="1800" b="1" dirty="0" err="1" smtClean="0">
                <a:latin typeface="Century Gothic" pitchFamily="34" charset="0"/>
              </a:rPr>
              <a:t>Katzenthal</a:t>
            </a:r>
            <a:endParaRPr lang="fr-FR" sz="1800" b="1" dirty="0"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château du Wineck... construit en 1200...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628000" y="144215"/>
            <a:ext cx="28200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Century Gothic" pitchFamily="34" charset="0"/>
              </a:rPr>
              <a:t>Le  château du </a:t>
            </a:r>
            <a:r>
              <a:rPr lang="fr-FR" sz="1800" b="1" dirty="0" err="1" smtClean="0">
                <a:latin typeface="Century Gothic" pitchFamily="34" charset="0"/>
              </a:rPr>
              <a:t>Wineck</a:t>
            </a:r>
            <a:r>
              <a:rPr lang="fr-FR" sz="1800" b="1" dirty="0" smtClean="0">
                <a:latin typeface="Century Gothic" pitchFamily="34" charset="0"/>
              </a:rPr>
              <a:t> </a:t>
            </a:r>
          </a:p>
          <a:p>
            <a:pPr algn="ctr"/>
            <a:r>
              <a:rPr lang="fr-FR" sz="1800" b="1" dirty="0" smtClean="0">
                <a:latin typeface="Century Gothic" pitchFamily="34" charset="0"/>
              </a:rPr>
              <a:t>à </a:t>
            </a:r>
            <a:r>
              <a:rPr lang="fr-FR" sz="1800" b="1" dirty="0" err="1" smtClean="0">
                <a:latin typeface="Century Gothic" pitchFamily="34" charset="0"/>
              </a:rPr>
              <a:t>Katzenthal</a:t>
            </a:r>
            <a:endParaRPr lang="fr-FR" sz="1800" b="1" dirty="0"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château du Wineck... construit en 1200...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63997" y="0"/>
            <a:ext cx="42066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Century Gothic" pitchFamily="34" charset="0"/>
              </a:rPr>
              <a:t>Le  château du </a:t>
            </a:r>
            <a:r>
              <a:rPr lang="fr-FR" sz="1800" b="1" dirty="0" err="1" smtClean="0">
                <a:latin typeface="Century Gothic" pitchFamily="34" charset="0"/>
              </a:rPr>
              <a:t>Wineck</a:t>
            </a:r>
            <a:r>
              <a:rPr lang="fr-FR" sz="1800" b="1" dirty="0" smtClean="0">
                <a:latin typeface="Century Gothic" pitchFamily="34" charset="0"/>
              </a:rPr>
              <a:t> à </a:t>
            </a:r>
            <a:r>
              <a:rPr lang="fr-FR" sz="1800" b="1" dirty="0" err="1" smtClean="0">
                <a:latin typeface="Century Gothic" pitchFamily="34" charset="0"/>
              </a:rPr>
              <a:t>Katzenthal</a:t>
            </a:r>
            <a:endParaRPr lang="fr-FR" sz="1800" b="1" dirty="0"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château du Wineck... construit en 1200...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75965" y="576263"/>
            <a:ext cx="42066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Century Gothic" pitchFamily="34" charset="0"/>
              </a:rPr>
              <a:t>Le  château du </a:t>
            </a:r>
            <a:r>
              <a:rPr lang="fr-FR" sz="1800" b="1" dirty="0" err="1" smtClean="0">
                <a:latin typeface="Century Gothic" pitchFamily="34" charset="0"/>
              </a:rPr>
              <a:t>Wineck</a:t>
            </a:r>
            <a:r>
              <a:rPr lang="fr-FR" sz="1800" b="1" dirty="0" smtClean="0">
                <a:latin typeface="Century Gothic" pitchFamily="34" charset="0"/>
              </a:rPr>
              <a:t> à </a:t>
            </a:r>
            <a:r>
              <a:rPr lang="fr-FR" sz="1800" b="1" dirty="0" err="1" smtClean="0">
                <a:latin typeface="Century Gothic" pitchFamily="34" charset="0"/>
              </a:rPr>
              <a:t>Katzenthal</a:t>
            </a:r>
            <a:endParaRPr lang="fr-FR" sz="1800" b="1" dirty="0"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château du Wineck... construit en 1200...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8675" y="0"/>
            <a:ext cx="5063412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872109" y="216223"/>
            <a:ext cx="42066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Century Gothic" pitchFamily="34" charset="0"/>
              </a:rPr>
              <a:t>Le  château du </a:t>
            </a:r>
            <a:r>
              <a:rPr lang="fr-FR" sz="1800" b="1" dirty="0" err="1" smtClean="0">
                <a:latin typeface="Century Gothic" pitchFamily="34" charset="0"/>
              </a:rPr>
              <a:t>Wineck</a:t>
            </a:r>
            <a:r>
              <a:rPr lang="fr-FR" sz="1800" b="1" dirty="0" smtClean="0">
                <a:latin typeface="Century Gothic" pitchFamily="34" charset="0"/>
              </a:rPr>
              <a:t> à </a:t>
            </a:r>
            <a:r>
              <a:rPr lang="fr-FR" sz="1800" b="1" dirty="0" err="1" smtClean="0">
                <a:latin typeface="Century Gothic" pitchFamily="34" charset="0"/>
              </a:rPr>
              <a:t>Katzenthal</a:t>
            </a:r>
            <a:endParaRPr lang="fr-FR" sz="1800" b="1" dirty="0"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château du Wineck... construit en 1200...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80021" y="216223"/>
            <a:ext cx="42066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Century Gothic" pitchFamily="34" charset="0"/>
              </a:rPr>
              <a:t>Le  château du </a:t>
            </a:r>
            <a:r>
              <a:rPr lang="fr-FR" sz="1800" b="1" dirty="0" err="1" smtClean="0">
                <a:latin typeface="Century Gothic" pitchFamily="34" charset="0"/>
              </a:rPr>
              <a:t>Wineck</a:t>
            </a:r>
            <a:r>
              <a:rPr lang="fr-FR" sz="1800" b="1" dirty="0" smtClean="0">
                <a:latin typeface="Century Gothic" pitchFamily="34" charset="0"/>
              </a:rPr>
              <a:t> à </a:t>
            </a:r>
            <a:r>
              <a:rPr lang="fr-FR" sz="1800" b="1" dirty="0" err="1" smtClean="0">
                <a:latin typeface="Century Gothic" pitchFamily="34" charset="0"/>
              </a:rPr>
              <a:t>Katzenthal</a:t>
            </a:r>
            <a:endParaRPr lang="fr-FR" sz="1800" b="1" dirty="0"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château-fort du Haut-Andlau (XIIIe siècle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25444"/>
            <a:ext cx="8640763" cy="451014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736205" y="864295"/>
            <a:ext cx="46522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latin typeface="Century Gothic" pitchFamily="34" charset="0"/>
              </a:rPr>
              <a:t>Le château-fort du Haut-</a:t>
            </a:r>
            <a:r>
              <a:rPr lang="fr-FR" b="1" dirty="0" err="1" smtClean="0">
                <a:solidFill>
                  <a:schemeClr val="bg1"/>
                </a:solidFill>
                <a:latin typeface="Century Gothic" pitchFamily="34" charset="0"/>
              </a:rPr>
              <a:t>Andlau</a:t>
            </a:r>
            <a:r>
              <a:rPr lang="fr-FR" b="1" dirty="0" smtClean="0">
                <a:solidFill>
                  <a:schemeClr val="bg1"/>
                </a:solidFill>
                <a:latin typeface="Century Gothic" pitchFamily="34" charset="0"/>
              </a:rPr>
              <a:t> (XIIIe siècle)</a:t>
            </a:r>
            <a:endParaRPr lang="fr-FR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ouveau Windste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08000" y="5292000"/>
            <a:ext cx="36856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solidFill>
                  <a:schemeClr val="bg1"/>
                </a:solidFill>
                <a:latin typeface="Century Gothic" pitchFamily="34" charset="0"/>
              </a:rPr>
              <a:t>Nouveau </a:t>
            </a:r>
            <a:r>
              <a:rPr lang="fr-FR" sz="1800" b="1" dirty="0" err="1" smtClean="0">
                <a:solidFill>
                  <a:schemeClr val="bg1"/>
                </a:solidFill>
                <a:latin typeface="Century Gothic" pitchFamily="34" charset="0"/>
              </a:rPr>
              <a:t>Windstein</a:t>
            </a:r>
            <a:r>
              <a:rPr lang="fr-FR" sz="1800" b="1" dirty="0" smtClean="0">
                <a:solidFill>
                  <a:schemeClr val="bg1"/>
                </a:solidFill>
                <a:latin typeface="Century Gothic" pitchFamily="34" charset="0"/>
              </a:rPr>
              <a:t> à </a:t>
            </a:r>
            <a:r>
              <a:rPr lang="fr-FR" sz="1800" b="1" dirty="0" err="1" smtClean="0">
                <a:solidFill>
                  <a:schemeClr val="bg1"/>
                </a:solidFill>
                <a:latin typeface="Century Gothic" pitchFamily="34" charset="0"/>
              </a:rPr>
              <a:t>Windstein</a:t>
            </a:r>
            <a:endParaRPr lang="fr-FR" sz="18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thsamhaus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80000" y="216223"/>
            <a:ext cx="336662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Century Gothic" pitchFamily="34" charset="0"/>
              </a:rPr>
              <a:t>Château de </a:t>
            </a:r>
            <a:r>
              <a:rPr lang="fr-FR" sz="1800" b="1" dirty="0" err="1" smtClean="0">
                <a:latin typeface="Century Gothic" pitchFamily="34" charset="0"/>
              </a:rPr>
              <a:t>Rathsamhausen</a:t>
            </a:r>
            <a:endParaRPr lang="fr-FR" sz="1800" b="1" dirty="0" smtClean="0">
              <a:latin typeface="Century Gothic" pitchFamily="34" charset="0"/>
            </a:endParaRPr>
          </a:p>
          <a:p>
            <a:pPr algn="ctr"/>
            <a:r>
              <a:rPr lang="fr-FR" sz="1800" b="1" dirty="0" smtClean="0">
                <a:latin typeface="Century Gothic" pitchFamily="34" charset="0"/>
              </a:rPr>
              <a:t>À </a:t>
            </a:r>
            <a:r>
              <a:rPr lang="fr-FR" sz="1800" b="1" dirty="0" err="1" smtClean="0">
                <a:latin typeface="Century Gothic" pitchFamily="34" charset="0"/>
              </a:rPr>
              <a:t>Ottrott</a:t>
            </a:r>
            <a:endParaRPr lang="fr-FR" sz="1800" b="1" dirty="0"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cher du corbeau  (Krappenfels) chateau lutzelbour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24000" y="5292000"/>
            <a:ext cx="66992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solidFill>
                  <a:schemeClr val="bg1"/>
                </a:solidFill>
                <a:latin typeface="Century Gothic" pitchFamily="34" charset="0"/>
              </a:rPr>
              <a:t>Rocher du corbeau  (</a:t>
            </a:r>
            <a:r>
              <a:rPr lang="fr-FR" sz="1800" b="1" dirty="0" err="1" smtClean="0">
                <a:solidFill>
                  <a:schemeClr val="bg1"/>
                </a:solidFill>
                <a:latin typeface="Century Gothic" pitchFamily="34" charset="0"/>
              </a:rPr>
              <a:t>Krappenfels</a:t>
            </a:r>
            <a:r>
              <a:rPr lang="fr-FR" sz="1800" b="1" dirty="0" smtClean="0">
                <a:solidFill>
                  <a:schemeClr val="bg1"/>
                </a:solidFill>
                <a:latin typeface="Century Gothic" pitchFamily="34" charset="0"/>
              </a:rPr>
              <a:t>) château de Lutzelbourg</a:t>
            </a:r>
            <a:endParaRPr lang="fr-FR" sz="18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cher du corbeau  (Krappenfels) chateau lutzelbour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52029" y="5184775"/>
            <a:ext cx="66992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solidFill>
                  <a:schemeClr val="bg1"/>
                </a:solidFill>
                <a:latin typeface="Century Gothic" pitchFamily="34" charset="0"/>
              </a:rPr>
              <a:t>Rocher du corbeau  (</a:t>
            </a:r>
            <a:r>
              <a:rPr lang="fr-FR" sz="1800" b="1" dirty="0" err="1" smtClean="0">
                <a:solidFill>
                  <a:schemeClr val="bg1"/>
                </a:solidFill>
                <a:latin typeface="Century Gothic" pitchFamily="34" charset="0"/>
              </a:rPr>
              <a:t>Krappenfels</a:t>
            </a:r>
            <a:r>
              <a:rPr lang="fr-FR" sz="1800" b="1" dirty="0" smtClean="0">
                <a:solidFill>
                  <a:schemeClr val="bg1"/>
                </a:solidFill>
                <a:latin typeface="Century Gothic" pitchFamily="34" charset="0"/>
              </a:rPr>
              <a:t>) château de Lutzelbourg</a:t>
            </a:r>
            <a:endParaRPr lang="fr-FR" sz="18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 Ulri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08013" y="216223"/>
            <a:ext cx="4594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800" b="1" dirty="0" smtClean="0">
                <a:latin typeface="Century Gothic" pitchFamily="34" charset="0"/>
              </a:rPr>
              <a:t>Le château de Saint Ulrich à Ribeauvillé</a:t>
            </a:r>
            <a:endParaRPr lang="fr-FR" sz="1800" b="1" dirty="0">
              <a:latin typeface="Century Gothic" pitchFamily="34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0" r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à coins arrondis 11"/>
          <p:cNvSpPr/>
          <p:nvPr/>
        </p:nvSpPr>
        <p:spPr>
          <a:xfrm>
            <a:off x="3816325" y="1656383"/>
            <a:ext cx="2304256" cy="1512168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863861" y="5130352"/>
            <a:ext cx="2113077" cy="64632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3600" dirty="0">
                <a:ln w="19050">
                  <a:solidFill>
                    <a:prstClr val="black"/>
                  </a:solidFill>
                </a:ln>
                <a:solidFill>
                  <a:srgbClr val="F79646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200" dirty="0">
              <a:ln w="19050">
                <a:solidFill>
                  <a:prstClr val="black"/>
                </a:solidFill>
              </a:ln>
              <a:solidFill>
                <a:srgbClr val="F79646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1502669" y="3021051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rtlCol="0" anchor="ctr"/>
          <a:lstStyle/>
          <a:p>
            <a:pPr algn="ctr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2519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958807" y="105388"/>
            <a:ext cx="3606806" cy="1200327"/>
          </a:xfrm>
          <a:prstGeom prst="rect">
            <a:avLst/>
          </a:prstGeom>
          <a:noFill/>
        </p:spPr>
        <p:txBody>
          <a:bodyPr wrap="square" lIns="91439" tIns="45719" rIns="91439" bIns="45719" rtlCol="0">
            <a:spAutoFit/>
          </a:bodyPr>
          <a:lstStyle/>
          <a:p>
            <a:pPr algn="ctr"/>
            <a:r>
              <a:rPr lang="fr-FR" sz="3600" dirty="0" smtClean="0">
                <a:ln w="19050">
                  <a:solidFill>
                    <a:prstClr val="black"/>
                  </a:solidFill>
                </a:ln>
                <a:solidFill>
                  <a:srgbClr val="F79646"/>
                </a:solidFill>
                <a:latin typeface="Permanent Marker" pitchFamily="2" charset="0"/>
                <a:ea typeface="Permanent Marker" pitchFamily="2" charset="0"/>
              </a:rPr>
              <a:t>Just One </a:t>
            </a:r>
            <a:r>
              <a:rPr lang="fr-FR" sz="3600" dirty="0" smtClean="0">
                <a:ln w="19050">
                  <a:solidFill>
                    <a:prstClr val="black"/>
                  </a:solidFill>
                </a:ln>
                <a:solidFill>
                  <a:srgbClr val="F79646"/>
                </a:solidFill>
                <a:latin typeface="Permanent Marker" pitchFamily="2" charset="0"/>
                <a:ea typeface="Permanent Marker" pitchFamily="2" charset="0"/>
              </a:rPr>
              <a:t>Look Dave </a:t>
            </a:r>
            <a:r>
              <a:rPr lang="fr-FR" sz="3600" dirty="0" smtClean="0">
                <a:ln w="19050">
                  <a:solidFill>
                    <a:prstClr val="black"/>
                  </a:solidFill>
                </a:ln>
                <a:solidFill>
                  <a:srgbClr val="F79646"/>
                </a:solidFill>
                <a:latin typeface="Permanent Marker" pitchFamily="2" charset="0"/>
                <a:ea typeface="Permanent Marker" pitchFamily="2" charset="0"/>
              </a:rPr>
              <a:t>Monk</a:t>
            </a:r>
            <a:endParaRPr lang="fr-FR" sz="3600" dirty="0">
              <a:ln w="19050">
                <a:solidFill>
                  <a:prstClr val="black"/>
                </a:solidFill>
              </a:ln>
              <a:solidFill>
                <a:srgbClr val="F79646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202135" y="1"/>
            <a:ext cx="2115001" cy="64632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3600" dirty="0">
                <a:ln w="19050">
                  <a:solidFill>
                    <a:prstClr val="black"/>
                  </a:solidFill>
                </a:ln>
                <a:solidFill>
                  <a:srgbClr val="F79646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000" dirty="0">
              <a:ln w="19050">
                <a:solidFill>
                  <a:prstClr val="black"/>
                </a:solidFill>
              </a:ln>
              <a:solidFill>
                <a:srgbClr val="F79646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pic>
        <p:nvPicPr>
          <p:cNvPr id="28" name="Image 27" descr="png-clipart-drawing-end-text-trademark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7868" y="3161580"/>
            <a:ext cx="563501" cy="266393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14" name="ZoneTexte 13"/>
          <p:cNvSpPr txBox="1"/>
          <p:nvPr/>
        </p:nvSpPr>
        <p:spPr>
          <a:xfrm>
            <a:off x="108000" y="2520479"/>
            <a:ext cx="896397" cy="276997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1200" b="1" dirty="0" smtClean="0">
                <a:solidFill>
                  <a:srgbClr val="FF0000"/>
                </a:solidFill>
              </a:rPr>
              <a:t>08.07.2025</a:t>
            </a:r>
            <a:endParaRPr lang="fr-FR" sz="1200" b="1" dirty="0">
              <a:solidFill>
                <a:srgbClr val="FF0000"/>
              </a:solidFill>
            </a:endParaRPr>
          </a:p>
        </p:txBody>
      </p:sp>
      <p:pic>
        <p:nvPicPr>
          <p:cNvPr id="15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49311" y="4882903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" name="Image 18" descr="unnamed2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869531" y="3653438"/>
            <a:ext cx="1377446" cy="1932084"/>
          </a:xfrm>
          <a:prstGeom prst="rect">
            <a:avLst/>
          </a:prstGeom>
        </p:spPr>
      </p:pic>
      <p:sp>
        <p:nvSpPr>
          <p:cNvPr id="16" name="ZoneTexte 15"/>
          <p:cNvSpPr txBox="1"/>
          <p:nvPr/>
        </p:nvSpPr>
        <p:spPr>
          <a:xfrm>
            <a:off x="187583" y="5409835"/>
            <a:ext cx="6896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b="1" dirty="0">
                <a:solidFill>
                  <a:prstClr val="black"/>
                </a:solidFill>
                <a:latin typeface="Gabriola" pitchFamily="82" charset="0"/>
                <a:cs typeface="Arial" pitchFamily="34" charset="0"/>
              </a:rPr>
              <a:t>Lovely Elsa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5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" grpId="0"/>
      <p:bldP spid="4" grpId="0" animBg="1"/>
      <p:bldP spid="10" grpId="0"/>
      <p:bldP spid="11" grpId="0"/>
      <p:bldP spid="14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266</Words>
  <Application>Microsoft Office PowerPoint</Application>
  <PresentationFormat>Personnalisé</PresentationFormat>
  <Paragraphs>71</Paragraphs>
  <Slides>42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42</vt:i4>
      </vt:variant>
    </vt:vector>
  </HeadingPairs>
  <TitlesOfParts>
    <vt:vector size="45" baseType="lpstr">
      <vt:lpstr>Thème Office</vt:lpstr>
      <vt:lpstr>1_Thème Office</vt:lpstr>
      <vt:lpstr>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20</cp:revision>
  <dcterms:created xsi:type="dcterms:W3CDTF">2025-07-07T14:52:23Z</dcterms:created>
  <dcterms:modified xsi:type="dcterms:W3CDTF">2025-07-08T20:51:25Z</dcterms:modified>
</cp:coreProperties>
</file>