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4080" r:id="rId2"/>
  </p:sldMasterIdLst>
  <p:notesMasterIdLst>
    <p:notesMasterId r:id="rId39"/>
  </p:notesMasterIdLst>
  <p:sldIdLst>
    <p:sldId id="426" r:id="rId3"/>
    <p:sldId id="463" r:id="rId4"/>
    <p:sldId id="488" r:id="rId5"/>
    <p:sldId id="479" r:id="rId6"/>
    <p:sldId id="475" r:id="rId7"/>
    <p:sldId id="480" r:id="rId8"/>
    <p:sldId id="464" r:id="rId9"/>
    <p:sldId id="493" r:id="rId10"/>
    <p:sldId id="465" r:id="rId11"/>
    <p:sldId id="466" r:id="rId12"/>
    <p:sldId id="467" r:id="rId13"/>
    <p:sldId id="468" r:id="rId14"/>
    <p:sldId id="469" r:id="rId15"/>
    <p:sldId id="470" r:id="rId16"/>
    <p:sldId id="476" r:id="rId17"/>
    <p:sldId id="477" r:id="rId18"/>
    <p:sldId id="481" r:id="rId19"/>
    <p:sldId id="482" r:id="rId20"/>
    <p:sldId id="483" r:id="rId21"/>
    <p:sldId id="484" r:id="rId22"/>
    <p:sldId id="485" r:id="rId23"/>
    <p:sldId id="486" r:id="rId24"/>
    <p:sldId id="487" r:id="rId25"/>
    <p:sldId id="489" r:id="rId26"/>
    <p:sldId id="492" r:id="rId27"/>
    <p:sldId id="494" r:id="rId28"/>
    <p:sldId id="495" r:id="rId29"/>
    <p:sldId id="496" r:id="rId30"/>
    <p:sldId id="478" r:id="rId31"/>
    <p:sldId id="491" r:id="rId32"/>
    <p:sldId id="473" r:id="rId33"/>
    <p:sldId id="471" r:id="rId34"/>
    <p:sldId id="474" r:id="rId35"/>
    <p:sldId id="472" r:id="rId36"/>
    <p:sldId id="490" r:id="rId37"/>
    <p:sldId id="390" r:id="rId38"/>
  </p:sldIdLst>
  <p:sldSz cx="7704138" cy="5761038"/>
  <p:notesSz cx="6858000" cy="9144000"/>
  <p:defaultTextStyle>
    <a:defPPr>
      <a:defRPr lang="fr-FR"/>
    </a:defPPr>
    <a:lvl1pPr marL="0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90331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80651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70974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61297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51623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41951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432273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922599" algn="l" defTabSz="98065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jMOqxDVj4iVepHZ5yfefA==" hashData="UV2wW9rUMJCd1KL8SL+pCStnYO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86387" autoAdjust="0"/>
  </p:normalViewPr>
  <p:slideViewPr>
    <p:cSldViewPr>
      <p:cViewPr varScale="1">
        <p:scale>
          <a:sx n="83" d="100"/>
          <a:sy n="83" d="100"/>
        </p:scale>
        <p:origin x="-782" y="-72"/>
      </p:cViewPr>
      <p:guideLst>
        <p:guide orient="horz" pos="1815"/>
        <p:guide pos="2427"/>
      </p:guideLst>
    </p:cSldViewPr>
  </p:slideViewPr>
  <p:outlineViewPr>
    <p:cViewPr>
      <p:scale>
        <a:sx n="33" d="100"/>
        <a:sy n="33" d="100"/>
      </p:scale>
      <p:origin x="25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0814E-820B-45B0-A404-4C981F2B1F66}" type="datetimeFigureOut">
              <a:rPr lang="fr-FR" smtClean="0"/>
              <a:pPr/>
              <a:t>07/07/2025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6650" y="685800"/>
            <a:ext cx="4584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33B90-1CBB-4A10-A548-B8460DCC399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1800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23600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35399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47198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58998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70798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82597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94397" algn="l" defTabSz="8236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36650" y="685800"/>
            <a:ext cx="45847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7813" y="1789834"/>
            <a:ext cx="654851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5770" y="3264589"/>
            <a:ext cx="5392897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0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80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709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61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51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419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322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225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8578" y="3702056"/>
            <a:ext cx="6548518" cy="1144206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8578" y="2441779"/>
            <a:ext cx="6548518" cy="126022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03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8065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7097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6129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5162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419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3227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2259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5323" y="1344392"/>
            <a:ext cx="3402662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6277" y="1344392"/>
            <a:ext cx="3402662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30" y="1289576"/>
            <a:ext cx="3404000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0331" indent="0">
              <a:buNone/>
              <a:defRPr sz="2200" b="1"/>
            </a:lvl2pPr>
            <a:lvl3pPr marL="980651" indent="0">
              <a:buNone/>
              <a:defRPr sz="1900" b="1"/>
            </a:lvl3pPr>
            <a:lvl4pPr marL="1470974" indent="0">
              <a:buNone/>
              <a:defRPr sz="1700" b="1"/>
            </a:lvl4pPr>
            <a:lvl5pPr marL="1961297" indent="0">
              <a:buNone/>
              <a:defRPr sz="1700" b="1"/>
            </a:lvl5pPr>
            <a:lvl6pPr marL="2451623" indent="0">
              <a:buNone/>
              <a:defRPr sz="1700" b="1"/>
            </a:lvl6pPr>
            <a:lvl7pPr marL="2941951" indent="0">
              <a:buNone/>
              <a:defRPr sz="1700" b="1"/>
            </a:lvl7pPr>
            <a:lvl8pPr marL="3432273" indent="0">
              <a:buNone/>
              <a:defRPr sz="1700" b="1"/>
            </a:lvl8pPr>
            <a:lvl9pPr marL="392259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230" y="1827000"/>
            <a:ext cx="3404000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3713" y="1289576"/>
            <a:ext cx="3405337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0331" indent="0">
              <a:buNone/>
              <a:defRPr sz="2200" b="1"/>
            </a:lvl2pPr>
            <a:lvl3pPr marL="980651" indent="0">
              <a:buNone/>
              <a:defRPr sz="1900" b="1"/>
            </a:lvl3pPr>
            <a:lvl4pPr marL="1470974" indent="0">
              <a:buNone/>
              <a:defRPr sz="1700" b="1"/>
            </a:lvl4pPr>
            <a:lvl5pPr marL="1961297" indent="0">
              <a:buNone/>
              <a:defRPr sz="1700" b="1"/>
            </a:lvl5pPr>
            <a:lvl6pPr marL="2451623" indent="0">
              <a:buNone/>
              <a:defRPr sz="1700" b="1"/>
            </a:lvl6pPr>
            <a:lvl7pPr marL="2941951" indent="0">
              <a:buNone/>
              <a:defRPr sz="1700" b="1"/>
            </a:lvl7pPr>
            <a:lvl8pPr marL="3432273" indent="0">
              <a:buNone/>
              <a:defRPr sz="1700" b="1"/>
            </a:lvl8pPr>
            <a:lvl9pPr marL="392259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3713" y="1827000"/>
            <a:ext cx="3405337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5220" y="229555"/>
            <a:ext cx="2534607" cy="97617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130" y="229428"/>
            <a:ext cx="4306828" cy="4916886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5220" y="1205551"/>
            <a:ext cx="2534607" cy="3940710"/>
          </a:xfrm>
        </p:spPr>
        <p:txBody>
          <a:bodyPr/>
          <a:lstStyle>
            <a:lvl1pPr marL="0" indent="0">
              <a:buNone/>
              <a:defRPr sz="1500"/>
            </a:lvl1pPr>
            <a:lvl2pPr marL="490331" indent="0">
              <a:buNone/>
              <a:defRPr sz="1400"/>
            </a:lvl2pPr>
            <a:lvl3pPr marL="980651" indent="0">
              <a:buNone/>
              <a:defRPr sz="1100"/>
            </a:lvl3pPr>
            <a:lvl4pPr marL="1470974" indent="0">
              <a:buNone/>
              <a:defRPr sz="1000"/>
            </a:lvl4pPr>
            <a:lvl5pPr marL="1961297" indent="0">
              <a:buNone/>
              <a:defRPr sz="1000"/>
            </a:lvl5pPr>
            <a:lvl6pPr marL="2451623" indent="0">
              <a:buNone/>
              <a:defRPr sz="1000"/>
            </a:lvl6pPr>
            <a:lvl7pPr marL="2941951" indent="0">
              <a:buNone/>
              <a:defRPr sz="1000"/>
            </a:lvl7pPr>
            <a:lvl8pPr marL="3432273" indent="0">
              <a:buNone/>
              <a:defRPr sz="1000"/>
            </a:lvl8pPr>
            <a:lvl9pPr marL="392259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093" y="4032781"/>
            <a:ext cx="4622483" cy="47608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093" y="514953"/>
            <a:ext cx="4622483" cy="3456623"/>
          </a:xfrm>
        </p:spPr>
        <p:txBody>
          <a:bodyPr/>
          <a:lstStyle>
            <a:lvl1pPr marL="0" indent="0">
              <a:buNone/>
              <a:defRPr sz="3400"/>
            </a:lvl1pPr>
            <a:lvl2pPr marL="490331" indent="0">
              <a:buNone/>
              <a:defRPr sz="3000"/>
            </a:lvl2pPr>
            <a:lvl3pPr marL="980651" indent="0">
              <a:buNone/>
              <a:defRPr sz="2600"/>
            </a:lvl3pPr>
            <a:lvl4pPr marL="1470974" indent="0">
              <a:buNone/>
              <a:defRPr sz="2200"/>
            </a:lvl4pPr>
            <a:lvl5pPr marL="1961297" indent="0">
              <a:buNone/>
              <a:defRPr sz="2200"/>
            </a:lvl5pPr>
            <a:lvl6pPr marL="2451623" indent="0">
              <a:buNone/>
              <a:defRPr sz="2200"/>
            </a:lvl6pPr>
            <a:lvl7pPr marL="2941951" indent="0">
              <a:buNone/>
              <a:defRPr sz="2200"/>
            </a:lvl7pPr>
            <a:lvl8pPr marL="3432273" indent="0">
              <a:buNone/>
              <a:defRPr sz="2200"/>
            </a:lvl8pPr>
            <a:lvl9pPr marL="3922599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093" y="4508822"/>
            <a:ext cx="4622483" cy="676121"/>
          </a:xfrm>
        </p:spPr>
        <p:txBody>
          <a:bodyPr/>
          <a:lstStyle>
            <a:lvl1pPr marL="0" indent="0">
              <a:buNone/>
              <a:defRPr sz="1500"/>
            </a:lvl1pPr>
            <a:lvl2pPr marL="490331" indent="0">
              <a:buNone/>
              <a:defRPr sz="1400"/>
            </a:lvl2pPr>
            <a:lvl3pPr marL="980651" indent="0">
              <a:buNone/>
              <a:defRPr sz="1100"/>
            </a:lvl3pPr>
            <a:lvl4pPr marL="1470974" indent="0">
              <a:buNone/>
              <a:defRPr sz="1000"/>
            </a:lvl4pPr>
            <a:lvl5pPr marL="1961297" indent="0">
              <a:buNone/>
              <a:defRPr sz="1000"/>
            </a:lvl5pPr>
            <a:lvl6pPr marL="2451623" indent="0">
              <a:buNone/>
              <a:defRPr sz="1000"/>
            </a:lvl6pPr>
            <a:lvl7pPr marL="2941951" indent="0">
              <a:buNone/>
              <a:defRPr sz="1000"/>
            </a:lvl7pPr>
            <a:lvl8pPr marL="3432273" indent="0">
              <a:buNone/>
              <a:defRPr sz="1000"/>
            </a:lvl8pPr>
            <a:lvl9pPr marL="392259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85626" y="230762"/>
            <a:ext cx="1733430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5229" y="230762"/>
            <a:ext cx="507189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7835" y="1789674"/>
            <a:ext cx="6548518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5621" y="3264612"/>
            <a:ext cx="5392897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92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85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67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570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462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355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248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14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8593" y="3702018"/>
            <a:ext cx="6548518" cy="1144207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8593" y="2441793"/>
            <a:ext cx="6548518" cy="126022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892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785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6777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5703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4629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355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2481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1407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5223" y="1344263"/>
            <a:ext cx="3402662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6276" y="1344263"/>
            <a:ext cx="3402662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24" y="1289583"/>
            <a:ext cx="3403999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9260" indent="0">
              <a:buNone/>
              <a:defRPr sz="2200" b="1"/>
            </a:lvl2pPr>
            <a:lvl3pPr marL="978518" indent="0">
              <a:buNone/>
              <a:defRPr sz="1900" b="1"/>
            </a:lvl3pPr>
            <a:lvl4pPr marL="1467778" indent="0">
              <a:buNone/>
              <a:defRPr sz="1700" b="1"/>
            </a:lvl4pPr>
            <a:lvl5pPr marL="1957037" indent="0">
              <a:buNone/>
              <a:defRPr sz="1700" b="1"/>
            </a:lvl5pPr>
            <a:lvl6pPr marL="2446296" indent="0">
              <a:buNone/>
              <a:defRPr sz="1700" b="1"/>
            </a:lvl6pPr>
            <a:lvl7pPr marL="2935555" indent="0">
              <a:buNone/>
              <a:defRPr sz="1700" b="1"/>
            </a:lvl7pPr>
            <a:lvl8pPr marL="3424814" indent="0">
              <a:buNone/>
              <a:defRPr sz="1700" b="1"/>
            </a:lvl8pPr>
            <a:lvl9pPr marL="391407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224" y="1827020"/>
            <a:ext cx="3403999" cy="3319265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3613" y="1289583"/>
            <a:ext cx="3405336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9260" indent="0">
              <a:buNone/>
              <a:defRPr sz="2200" b="1"/>
            </a:lvl2pPr>
            <a:lvl3pPr marL="978518" indent="0">
              <a:buNone/>
              <a:defRPr sz="1900" b="1"/>
            </a:lvl3pPr>
            <a:lvl4pPr marL="1467778" indent="0">
              <a:buNone/>
              <a:defRPr sz="1700" b="1"/>
            </a:lvl4pPr>
            <a:lvl5pPr marL="1957037" indent="0">
              <a:buNone/>
              <a:defRPr sz="1700" b="1"/>
            </a:lvl5pPr>
            <a:lvl6pPr marL="2446296" indent="0">
              <a:buNone/>
              <a:defRPr sz="1700" b="1"/>
            </a:lvl6pPr>
            <a:lvl7pPr marL="2935555" indent="0">
              <a:buNone/>
              <a:defRPr sz="1700" b="1"/>
            </a:lvl7pPr>
            <a:lvl8pPr marL="3424814" indent="0">
              <a:buNone/>
              <a:defRPr sz="1700" b="1"/>
            </a:lvl8pPr>
            <a:lvl9pPr marL="391407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3613" y="1827020"/>
            <a:ext cx="3405336" cy="3319265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5233" y="229396"/>
            <a:ext cx="2534608" cy="97617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122" y="229379"/>
            <a:ext cx="4306828" cy="4916886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5233" y="1205568"/>
            <a:ext cx="2534608" cy="3940710"/>
          </a:xfrm>
        </p:spPr>
        <p:txBody>
          <a:bodyPr/>
          <a:lstStyle>
            <a:lvl1pPr marL="0" indent="0">
              <a:buNone/>
              <a:defRPr sz="1500"/>
            </a:lvl1pPr>
            <a:lvl2pPr marL="489260" indent="0">
              <a:buNone/>
              <a:defRPr sz="1300"/>
            </a:lvl2pPr>
            <a:lvl3pPr marL="978518" indent="0">
              <a:buNone/>
              <a:defRPr sz="1100"/>
            </a:lvl3pPr>
            <a:lvl4pPr marL="1467778" indent="0">
              <a:buNone/>
              <a:defRPr sz="1000"/>
            </a:lvl4pPr>
            <a:lvl5pPr marL="1957037" indent="0">
              <a:buNone/>
              <a:defRPr sz="1000"/>
            </a:lvl5pPr>
            <a:lvl6pPr marL="2446296" indent="0">
              <a:buNone/>
              <a:defRPr sz="1000"/>
            </a:lvl6pPr>
            <a:lvl7pPr marL="2935555" indent="0">
              <a:buNone/>
              <a:defRPr sz="1000"/>
            </a:lvl7pPr>
            <a:lvl8pPr marL="3424814" indent="0">
              <a:buNone/>
              <a:defRPr sz="1000"/>
            </a:lvl8pPr>
            <a:lvl9pPr marL="391407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083" y="4032727"/>
            <a:ext cx="4622483" cy="476087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083" y="514783"/>
            <a:ext cx="4622483" cy="3456623"/>
          </a:xfrm>
        </p:spPr>
        <p:txBody>
          <a:bodyPr/>
          <a:lstStyle>
            <a:lvl1pPr marL="0" indent="0">
              <a:buNone/>
              <a:defRPr sz="3400"/>
            </a:lvl1pPr>
            <a:lvl2pPr marL="489260" indent="0">
              <a:buNone/>
              <a:defRPr sz="3000"/>
            </a:lvl2pPr>
            <a:lvl3pPr marL="978518" indent="0">
              <a:buNone/>
              <a:defRPr sz="2600"/>
            </a:lvl3pPr>
            <a:lvl4pPr marL="1467778" indent="0">
              <a:buNone/>
              <a:defRPr sz="2200"/>
            </a:lvl4pPr>
            <a:lvl5pPr marL="1957037" indent="0">
              <a:buNone/>
              <a:defRPr sz="2200"/>
            </a:lvl5pPr>
            <a:lvl6pPr marL="2446296" indent="0">
              <a:buNone/>
              <a:defRPr sz="2200"/>
            </a:lvl6pPr>
            <a:lvl7pPr marL="2935555" indent="0">
              <a:buNone/>
              <a:defRPr sz="2200"/>
            </a:lvl7pPr>
            <a:lvl8pPr marL="3424814" indent="0">
              <a:buNone/>
              <a:defRPr sz="2200"/>
            </a:lvl8pPr>
            <a:lvl9pPr marL="3914073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083" y="4508814"/>
            <a:ext cx="4622483" cy="676121"/>
          </a:xfrm>
        </p:spPr>
        <p:txBody>
          <a:bodyPr/>
          <a:lstStyle>
            <a:lvl1pPr marL="0" indent="0">
              <a:buNone/>
              <a:defRPr sz="1500"/>
            </a:lvl1pPr>
            <a:lvl2pPr marL="489260" indent="0">
              <a:buNone/>
              <a:defRPr sz="1300"/>
            </a:lvl2pPr>
            <a:lvl3pPr marL="978518" indent="0">
              <a:buNone/>
              <a:defRPr sz="1100"/>
            </a:lvl3pPr>
            <a:lvl4pPr marL="1467778" indent="0">
              <a:buNone/>
              <a:defRPr sz="1000"/>
            </a:lvl4pPr>
            <a:lvl5pPr marL="1957037" indent="0">
              <a:buNone/>
              <a:defRPr sz="1000"/>
            </a:lvl5pPr>
            <a:lvl6pPr marL="2446296" indent="0">
              <a:buNone/>
              <a:defRPr sz="1000"/>
            </a:lvl6pPr>
            <a:lvl7pPr marL="2935555" indent="0">
              <a:buNone/>
              <a:defRPr sz="1000"/>
            </a:lvl7pPr>
            <a:lvl8pPr marL="3424814" indent="0">
              <a:buNone/>
              <a:defRPr sz="1000"/>
            </a:lvl8pPr>
            <a:lvl9pPr marL="391407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85500" y="230713"/>
            <a:ext cx="1733431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5224" y="230713"/>
            <a:ext cx="507189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239" y="230885"/>
            <a:ext cx="6933724" cy="960174"/>
          </a:xfrm>
          <a:prstGeom prst="rect">
            <a:avLst/>
          </a:prstGeom>
        </p:spPr>
        <p:txBody>
          <a:bodyPr vert="horz" lIns="98064" tIns="49028" rIns="98064" bIns="4902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39" y="1344392"/>
            <a:ext cx="6933724" cy="3802019"/>
          </a:xfrm>
          <a:prstGeom prst="rect">
            <a:avLst/>
          </a:prstGeom>
        </p:spPr>
        <p:txBody>
          <a:bodyPr vert="horz" lIns="98064" tIns="49028" rIns="98064" bIns="4902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5337" y="5339683"/>
            <a:ext cx="1797632" cy="306722"/>
          </a:xfrm>
          <a:prstGeom prst="rect">
            <a:avLst/>
          </a:prstGeom>
        </p:spPr>
        <p:txBody>
          <a:bodyPr vert="horz" lIns="98064" tIns="49028" rIns="98064" bIns="49028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2379" y="5339683"/>
            <a:ext cx="2439644" cy="306722"/>
          </a:xfrm>
          <a:prstGeom prst="rect">
            <a:avLst/>
          </a:prstGeom>
        </p:spPr>
        <p:txBody>
          <a:bodyPr vert="horz" lIns="98064" tIns="49028" rIns="98064" bIns="49028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1430" y="5339683"/>
            <a:ext cx="1797632" cy="306722"/>
          </a:xfrm>
          <a:prstGeom prst="rect">
            <a:avLst/>
          </a:prstGeom>
        </p:spPr>
        <p:txBody>
          <a:bodyPr vert="horz" lIns="98064" tIns="49028" rIns="98064" bIns="49028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980651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7753" indent="-367753" algn="l" defTabSz="980651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96777" indent="-306455" algn="l" defTabSz="980651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25810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16136" indent="-245171" algn="l" defTabSz="980651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06461" indent="-245171" algn="l" defTabSz="980651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696795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187112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677436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67761" indent="-245171" algn="l" defTabSz="98065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90331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80651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70974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1297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51623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41951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32273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22599" algn="l" defTabSz="98065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215" y="230729"/>
            <a:ext cx="6933724" cy="960173"/>
          </a:xfrm>
          <a:prstGeom prst="rect">
            <a:avLst/>
          </a:prstGeom>
        </p:spPr>
        <p:txBody>
          <a:bodyPr vert="horz" lIns="97852" tIns="48925" rIns="97852" bIns="4892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15" y="1344263"/>
            <a:ext cx="6933724" cy="3802019"/>
          </a:xfrm>
          <a:prstGeom prst="rect">
            <a:avLst/>
          </a:prstGeom>
        </p:spPr>
        <p:txBody>
          <a:bodyPr vert="horz" lIns="97852" tIns="48925" rIns="97852" bIns="4892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5223" y="5339641"/>
            <a:ext cx="1797632" cy="306722"/>
          </a:xfrm>
          <a:prstGeom prst="rect">
            <a:avLst/>
          </a:prstGeom>
        </p:spPr>
        <p:txBody>
          <a:bodyPr vert="horz" lIns="97852" tIns="48925" rIns="97852" bIns="48925" rtlCol="0" anchor="ctr"/>
          <a:lstStyle>
            <a:lvl1pPr algn="l" defTabSz="97851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2265" y="5339641"/>
            <a:ext cx="2439644" cy="306722"/>
          </a:xfrm>
          <a:prstGeom prst="rect">
            <a:avLst/>
          </a:prstGeom>
        </p:spPr>
        <p:txBody>
          <a:bodyPr vert="horz" lIns="97852" tIns="48925" rIns="97852" bIns="48925" rtlCol="0" anchor="ctr"/>
          <a:lstStyle>
            <a:lvl1pPr algn="ctr" defTabSz="97851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1315" y="5339641"/>
            <a:ext cx="1797632" cy="306722"/>
          </a:xfrm>
          <a:prstGeom prst="rect">
            <a:avLst/>
          </a:prstGeom>
        </p:spPr>
        <p:txBody>
          <a:bodyPr vert="horz" lIns="97852" tIns="48925" rIns="97852" bIns="48925" rtlCol="0" anchor="ctr"/>
          <a:lstStyle>
            <a:lvl1pPr algn="r" defTabSz="97851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978518" rtl="0" eaLnBrk="1" latinLnBrk="0" hangingPunct="1">
        <a:spcBef>
          <a:spcPct val="0"/>
        </a:spcBef>
        <a:buNone/>
        <a:defRPr sz="4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6944" indent="-366944" algn="l" defTabSz="978518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95046" indent="-305787" algn="l" defTabSz="978518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23148" indent="-244629" algn="l" defTabSz="978518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12407" indent="-244629" algn="l" defTabSz="978518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01666" indent="-244629" algn="l" defTabSz="978518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690925" indent="-244629" algn="l" defTabSz="978518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180185" indent="-244629" algn="l" defTabSz="978518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669444" indent="-244629" algn="l" defTabSz="978518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58702" indent="-244629" algn="l" defTabSz="978518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9260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8518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67778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57037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46296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35555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4814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14073" algn="l" defTabSz="9785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46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5.gif"/><Relationship Id="rId5" Type="http://schemas.openxmlformats.org/officeDocument/2006/relationships/image" Target="../media/image44.gif"/><Relationship Id="rId4" Type="http://schemas.openxmlformats.org/officeDocument/2006/relationships/image" Target="../media/image4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60000">
            <a:off x="2484256" y="485105"/>
            <a:ext cx="3591370" cy="3135479"/>
          </a:xfrm>
          <a:prstGeom prst="rect">
            <a:avLst/>
          </a:prstGeom>
          <a:noFill/>
        </p:spPr>
        <p:txBody>
          <a:bodyPr wrap="none" lIns="82235" tIns="41117" rIns="82235" bIns="41117" rtlCol="0">
            <a:prstTxWarp prst="textArchUpPour">
              <a:avLst/>
            </a:prstTxWarp>
            <a:spAutoFit/>
          </a:bodyPr>
          <a:lstStyle/>
          <a:p>
            <a:r>
              <a:rPr lang="fr-FR" sz="79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9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0" y="4062729"/>
            <a:ext cx="7704138" cy="880893"/>
          </a:xfrm>
          <a:prstGeom prst="rect">
            <a:avLst/>
          </a:prstGeom>
          <a:noFill/>
        </p:spPr>
        <p:txBody>
          <a:bodyPr wrap="none" lIns="82235" tIns="41117" rIns="82235" bIns="41117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53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 </a:t>
            </a:r>
            <a:r>
              <a:rPr lang="fr-FR" sz="7900" dirty="0" smtClean="0">
                <a:ln w="381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F79646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Broadway" pitchFamily="82" charset="0"/>
              </a:rPr>
              <a:t>Au cœur de Barr </a:t>
            </a:r>
            <a:endParaRPr lang="fr-FR" sz="5300" dirty="0" smtClean="0">
              <a:ln w="38100">
                <a:solidFill>
                  <a:prstClr val="black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F79646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0979" y="90957"/>
            <a:ext cx="1961663" cy="3234780"/>
          </a:xfrm>
          <a:prstGeom prst="rect">
            <a:avLst/>
          </a:prstGeom>
        </p:spPr>
        <p:txBody>
          <a:bodyPr wrap="square" lIns="109772" tIns="54888" rIns="109772" bIns="54888">
            <a:spAutoFit/>
          </a:bodyPr>
          <a:lstStyle/>
          <a:p>
            <a:pPr algn="ctr"/>
            <a:r>
              <a:rPr lang="fr-FR" sz="2900" b="1" dirty="0" smtClean="0">
                <a:solidFill>
                  <a:schemeClr val="bg1"/>
                </a:solidFill>
                <a:latin typeface="Chiller" pitchFamily="82" charset="0"/>
              </a:rPr>
              <a:t>Une photographie est un secret sur un secret. </a:t>
            </a:r>
          </a:p>
          <a:p>
            <a:pPr algn="ctr"/>
            <a:r>
              <a:rPr lang="fr-FR" sz="2900" b="1" dirty="0" smtClean="0">
                <a:solidFill>
                  <a:schemeClr val="bg1"/>
                </a:solidFill>
                <a:latin typeface="Chiller" pitchFamily="82" charset="0"/>
              </a:rPr>
              <a:t>Plus elle vous en dit, moins vous en savez.</a:t>
            </a:r>
            <a:endParaRPr lang="fr-FR" sz="29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51889" y="3183742"/>
            <a:ext cx="2038571" cy="1098700"/>
          </a:xfrm>
          <a:prstGeom prst="rect">
            <a:avLst/>
          </a:prstGeom>
          <a:noFill/>
        </p:spPr>
        <p:txBody>
          <a:bodyPr wrap="square" lIns="82235" tIns="41117" rIns="82235" bIns="41117" rtlCol="0">
            <a:spAutoFit/>
          </a:bodyPr>
          <a:lstStyle/>
          <a:p>
            <a:pPr algn="ctr"/>
            <a:r>
              <a:rPr lang="fr-FR" sz="1600" b="1" dirty="0" smtClean="0">
                <a:ln w="1905">
                  <a:noFill/>
                </a:ln>
                <a:latin typeface="Courgette" pitchFamily="2" charset="0"/>
              </a:rPr>
              <a:t>Photos  prises par </a:t>
            </a:r>
          </a:p>
          <a:p>
            <a:pPr algn="ctr"/>
            <a:r>
              <a:rPr lang="fr-FR" sz="1600" b="1" dirty="0" smtClean="0">
                <a:ln w="1905">
                  <a:noFill/>
                </a:ln>
                <a:latin typeface="Courgette" pitchFamily="2" charset="0"/>
              </a:rPr>
              <a:t>un randonneur  </a:t>
            </a:r>
          </a:p>
          <a:p>
            <a:pPr algn="ctr"/>
            <a:r>
              <a:rPr lang="fr-FR" sz="1600" b="1" dirty="0" smtClean="0">
                <a:ln w="1905">
                  <a:noFill/>
                </a:ln>
                <a:latin typeface="Courgette" pitchFamily="2" charset="0"/>
              </a:rPr>
              <a:t> pour  le  plaisir </a:t>
            </a:r>
          </a:p>
          <a:p>
            <a:pPr algn="ctr"/>
            <a:r>
              <a:rPr lang="fr-FR" sz="1600" b="1" dirty="0" smtClean="0">
                <a:ln w="1905">
                  <a:noFill/>
                </a:ln>
                <a:latin typeface="Courgette" pitchFamily="2" charset="0"/>
              </a:rPr>
              <a:t> du  partage</a:t>
            </a:r>
            <a:r>
              <a:rPr lang="fr-FR" sz="13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300" b="1" dirty="0">
              <a:ln w="1905">
                <a:noFill/>
              </a:ln>
              <a:latin typeface="Courgette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549655" y="2728698"/>
            <a:ext cx="1044774" cy="898772"/>
          </a:xfrm>
          <a:prstGeom prst="rect">
            <a:avLst/>
          </a:prstGeom>
        </p:spPr>
        <p:txBody>
          <a:bodyPr wrap="none" lIns="82360" tIns="41180" rIns="82360" bIns="41180">
            <a:spAutoFit/>
          </a:bodyPr>
          <a:lstStyle/>
          <a:p>
            <a:r>
              <a:rPr lang="fr-FR" sz="5300" dirty="0" smtClean="0">
                <a:ln w="63500">
                  <a:solidFill>
                    <a:prstClr val="black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25</a:t>
            </a:r>
            <a:endParaRPr lang="fr-FR" dirty="0">
              <a:blipFill>
                <a:blip r:embed="rId5"/>
                <a:stretch>
                  <a:fillRect/>
                </a:stretch>
              </a:blipFill>
            </a:endParaRPr>
          </a:p>
        </p:txBody>
      </p:sp>
      <p:pic>
        <p:nvPicPr>
          <p:cNvPr id="11" name="Image 10" descr="ar-logo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89761" y="60638"/>
            <a:ext cx="1144017" cy="757972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4851019"/>
            <a:ext cx="7704138" cy="698728"/>
          </a:xfrm>
          <a:prstGeom prst="rect">
            <a:avLst/>
          </a:prstGeom>
        </p:spPr>
        <p:txBody>
          <a:bodyPr wrap="square" lIns="82369" tIns="41185" rIns="82369" bIns="41185">
            <a:spAutoFit/>
          </a:bodyPr>
          <a:lstStyle/>
          <a:p>
            <a:r>
              <a:rPr lang="fr-FR" sz="4000" dirty="0" smtClean="0">
                <a:ln w="22225">
                  <a:solidFill>
                    <a:schemeClr val="tx1"/>
                  </a:solidFill>
                </a:ln>
                <a:solidFill>
                  <a:srgbClr val="00B050"/>
                </a:solidFill>
                <a:latin typeface="Broadway" pitchFamily="82" charset="0"/>
              </a:rPr>
              <a:t> </a:t>
            </a:r>
            <a:r>
              <a:rPr lang="fr-FR" sz="4000" dirty="0" smtClean="0">
                <a:ln w="22225"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Broadway" pitchFamily="82" charset="0"/>
              </a:rPr>
              <a:t>Château de </a:t>
            </a:r>
            <a:r>
              <a:rPr lang="fr-FR" sz="4000" dirty="0" err="1" smtClean="0">
                <a:ln w="22225"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Broadway" pitchFamily="82" charset="0"/>
              </a:rPr>
              <a:t>Wangenbourg</a:t>
            </a:r>
            <a:endParaRPr lang="fr-FR" sz="4000" dirty="0">
              <a:ln w="22225">
                <a:solidFill>
                  <a:schemeClr val="bg1"/>
                </a:solidFill>
              </a:ln>
              <a:solidFill>
                <a:schemeClr val="accent6">
                  <a:lumMod val="50000"/>
                </a:schemeClr>
              </a:solidFill>
              <a:latin typeface="Broadway" pitchFamily="82" charset="0"/>
            </a:endParaRPr>
          </a:p>
        </p:txBody>
      </p:sp>
      <p:pic>
        <p:nvPicPr>
          <p:cNvPr id="12" name="Image 11" descr="0a0000004 souris-non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548777" y="1910208"/>
            <a:ext cx="1021506" cy="1212755"/>
          </a:xfrm>
          <a:prstGeom prst="rect">
            <a:avLst/>
          </a:prstGeom>
        </p:spPr>
      </p:pic>
      <p:pic>
        <p:nvPicPr>
          <p:cNvPr id="15" name="AFRICAN 5 MUSIC FOR MEDITATION III KORA INSPIRATIONS.wav">
            <a:hlinkClick r:id="" action="ppaction://media"/>
          </p:cNvPr>
          <p:cNvPicPr>
            <a:picLocks noRot="1" noChangeAspect="1"/>
          </p:cNvPicPr>
          <p:nvPr>
            <a:wavAudioFile r:embed="rId1" name="AFRICAN 5 MUSIC FOR MEDITATION III KORA INSPIRATIONS.wav"/>
          </p:nvPr>
        </p:nvPicPr>
        <p:blipFill>
          <a:blip r:embed="rId8" cstate="print"/>
          <a:stretch>
            <a:fillRect/>
          </a:stretch>
        </p:blipFill>
        <p:spPr>
          <a:xfrm>
            <a:off x="6876405" y="136835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00"/>
                            </p:stCondLst>
                            <p:childTnLst>
                              <p:par>
                                <p:cTn id="21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8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7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7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7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668" y="0"/>
            <a:ext cx="72728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Le château de </a:t>
            </a:r>
            <a:r>
              <a:rPr lang="fr-FR" sz="2800" b="1" dirty="0" err="1" smtClean="0">
                <a:solidFill>
                  <a:schemeClr val="bg1"/>
                </a:solidFill>
              </a:rPr>
              <a:t>Wangenbourg</a:t>
            </a:r>
            <a:r>
              <a:rPr lang="fr-FR" sz="3200" b="1" dirty="0" smtClean="0">
                <a:solidFill>
                  <a:schemeClr val="bg1"/>
                </a:solidFill>
              </a:rPr>
              <a:t> </a:t>
            </a:r>
            <a:r>
              <a:rPr lang="fr-FR" sz="2300" b="1" dirty="0" smtClean="0">
                <a:solidFill>
                  <a:schemeClr val="bg1"/>
                </a:solidFill>
              </a:rPr>
              <a:t>  </a:t>
            </a:r>
            <a:r>
              <a:rPr lang="fr-FR" sz="2400" b="1" dirty="0" smtClean="0">
                <a:solidFill>
                  <a:srgbClr val="00B050"/>
                </a:solidFill>
              </a:rPr>
              <a:t>  </a:t>
            </a:r>
            <a:endParaRPr lang="fr-FR" sz="2400" dirty="0">
              <a:solidFill>
                <a:srgbClr val="00B050"/>
              </a:solidFill>
            </a:endParaRPr>
          </a:p>
        </p:txBody>
      </p:sp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64437" y="5256783"/>
            <a:ext cx="297180" cy="29718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540000"/>
            <a:ext cx="7704138" cy="5062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</a:rPr>
              <a:t>Le château (XIIIe s.) se compose de différents éléments : donjon (fin du XIIe s.), tour de la chapelle et deux logis (XVIe s.). Dans la cour, base d’un donjon primitif et vestiges d’une citerne à filtration. Basse-cour à l’Est. Visites commentées, conférences et spectacles à certaines dates en été autour du château</a:t>
            </a:r>
            <a:r>
              <a:rPr lang="fr-FR" dirty="0" smtClean="0">
                <a:solidFill>
                  <a:schemeClr val="bg1"/>
                </a:solidFill>
              </a:rPr>
              <a:t>.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 </a:t>
            </a:r>
            <a:r>
              <a:rPr lang="fr-FR" dirty="0" smtClean="0">
                <a:solidFill>
                  <a:schemeClr val="bg1"/>
                </a:solidFill>
              </a:rPr>
              <a:t>Le château de </a:t>
            </a:r>
            <a:r>
              <a:rPr lang="fr-FR" dirty="0" err="1" smtClean="0">
                <a:solidFill>
                  <a:schemeClr val="bg1"/>
                </a:solidFill>
              </a:rPr>
              <a:t>Wangenbourg</a:t>
            </a:r>
            <a:r>
              <a:rPr lang="fr-FR" dirty="0" smtClean="0">
                <a:solidFill>
                  <a:schemeClr val="bg1"/>
                </a:solidFill>
              </a:rPr>
              <a:t> est mentionné dès 1295 et, d’après l’architecture encore visible, sa construction se place dans le troisième quart du XIIIe. Il a été érigé par les sires de </a:t>
            </a:r>
            <a:r>
              <a:rPr lang="fr-FR" dirty="0" err="1" smtClean="0">
                <a:solidFill>
                  <a:schemeClr val="bg1"/>
                </a:solidFill>
              </a:rPr>
              <a:t>Wangen</a:t>
            </a:r>
            <a:r>
              <a:rPr lang="fr-FR" dirty="0" smtClean="0">
                <a:solidFill>
                  <a:schemeClr val="bg1"/>
                </a:solidFill>
              </a:rPr>
              <a:t> au cœur d’un immense domaine appartenant depuis le IXe siècle à l’abbaye d’</a:t>
            </a:r>
            <a:r>
              <a:rPr lang="fr-FR" dirty="0" err="1" smtClean="0">
                <a:solidFill>
                  <a:schemeClr val="bg1"/>
                </a:solidFill>
              </a:rPr>
              <a:t>Andlau</a:t>
            </a:r>
            <a:r>
              <a:rPr lang="fr-FR" dirty="0" smtClean="0">
                <a:solidFill>
                  <a:schemeClr val="bg1"/>
                </a:solidFill>
              </a:rPr>
              <a:t>, non loin d’une importante route qui passait par </a:t>
            </a:r>
            <a:r>
              <a:rPr lang="fr-FR" dirty="0" err="1" smtClean="0">
                <a:solidFill>
                  <a:schemeClr val="bg1"/>
                </a:solidFill>
              </a:rPr>
              <a:t>Obersteigen</a:t>
            </a:r>
            <a:r>
              <a:rPr lang="fr-FR" dirty="0" smtClean="0">
                <a:solidFill>
                  <a:schemeClr val="bg1"/>
                </a:solidFill>
              </a:rPr>
              <a:t> et </a:t>
            </a:r>
            <a:r>
              <a:rPr lang="fr-FR" dirty="0" err="1" smtClean="0">
                <a:solidFill>
                  <a:schemeClr val="bg1"/>
                </a:solidFill>
              </a:rPr>
              <a:t>Dabo</a:t>
            </a:r>
            <a:r>
              <a:rPr lang="fr-FR" dirty="0" smtClean="0">
                <a:solidFill>
                  <a:schemeClr val="bg1"/>
                </a:solidFill>
              </a:rPr>
              <a:t>. En 1518, le château est en très mauvais état, faute de moyens pour l’entretenir. Jusqu’en 1523, l’évêque de Strasbourg, à qui Etienne de </a:t>
            </a:r>
            <a:r>
              <a:rPr lang="fr-FR" dirty="0" err="1" smtClean="0">
                <a:solidFill>
                  <a:schemeClr val="bg1"/>
                </a:solidFill>
              </a:rPr>
              <a:t>Wangen</a:t>
            </a:r>
            <a:r>
              <a:rPr lang="fr-FR" dirty="0" smtClean="0">
                <a:solidFill>
                  <a:schemeClr val="bg1"/>
                </a:solidFill>
              </a:rPr>
              <a:t> avait engagé sa part de la place, lance des travaux de restauration cofinancés par l’évêché et les </a:t>
            </a:r>
            <a:r>
              <a:rPr lang="fr-FR" dirty="0" err="1" smtClean="0">
                <a:solidFill>
                  <a:schemeClr val="bg1"/>
                </a:solidFill>
              </a:rPr>
              <a:t>Wangen</a:t>
            </a:r>
            <a:r>
              <a:rPr lang="fr-FR" dirty="0" smtClean="0">
                <a:solidFill>
                  <a:schemeClr val="bg1"/>
                </a:solidFill>
              </a:rPr>
              <a:t>. Les sires de </a:t>
            </a:r>
            <a:r>
              <a:rPr lang="fr-FR" dirty="0" err="1" smtClean="0">
                <a:solidFill>
                  <a:schemeClr val="bg1"/>
                </a:solidFill>
              </a:rPr>
              <a:t>Wangen</a:t>
            </a:r>
            <a:r>
              <a:rPr lang="fr-FR" dirty="0" smtClean="0">
                <a:solidFill>
                  <a:schemeClr val="bg1"/>
                </a:solidFill>
              </a:rPr>
              <a:t> effectuent d’importants travaux de reconstruction des logis à partir de 1535, travaux qui vont les conduire à des litiges d’ordre financier avec l’évêché . Vers 1680, sous Louis XIV, le château est occupé par une garnison française.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206650_4103554006636784_34245678375893594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791499_4103553406636844_48494675591906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843392_4103553129970205_75683487150689932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  <p:pic>
        <p:nvPicPr>
          <p:cNvPr id="4" name="Image 3" descr="1f467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540000">
            <a:off x="4538594" y="2844000"/>
            <a:ext cx="324000" cy="324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134885_4103553603303491_89568428755619328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761145_4103554479970070_17903328188752105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744346_4103554233303428_62076534127632807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692387_4103554046636780_9164988355525351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745872_4103554439970074_71375782786706105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Capture d’écran 2024-08-14 17053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79982" y="3880816"/>
            <a:ext cx="1189252" cy="151594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410" y="4932000"/>
            <a:ext cx="1412458" cy="73885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21053" y="2334719"/>
            <a:ext cx="1059225" cy="1188000"/>
          </a:xfrm>
          <a:prstGeom prst="rect">
            <a:avLst/>
          </a:prstGeom>
        </p:spPr>
      </p:pic>
      <p:sp>
        <p:nvSpPr>
          <p:cNvPr id="7" name="Étoile à 12 branches 6"/>
          <p:cNvSpPr>
            <a:spLocks noChangeAspect="1"/>
          </p:cNvSpPr>
          <p:nvPr/>
        </p:nvSpPr>
        <p:spPr>
          <a:xfrm>
            <a:off x="4108895" y="3456604"/>
            <a:ext cx="954908" cy="61200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842" tIns="48922" rIns="97842" bIns="48922" rtlCol="0" anchor="ctr"/>
          <a:lstStyle/>
          <a:p>
            <a:pPr algn="ctr" defTabSz="978426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2518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943927" y="2941163"/>
            <a:ext cx="967036" cy="2988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lIns="97842" tIns="48922" rIns="97842" bIns="48922" rtlCol="0">
            <a:spAutoFit/>
          </a:bodyPr>
          <a:lstStyle/>
          <a:p>
            <a:pPr defTabSz="978426"/>
            <a:r>
              <a:rPr lang="fr-FR" sz="1300" b="1" dirty="0" smtClean="0">
                <a:solidFill>
                  <a:srgbClr val="FF0000"/>
                </a:solidFill>
              </a:rPr>
              <a:t>07.07.2025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990177" y="5076001"/>
            <a:ext cx="2049064" cy="714351"/>
          </a:xfrm>
          <a:prstGeom prst="rect">
            <a:avLst/>
          </a:prstGeom>
          <a:noFill/>
        </p:spPr>
        <p:txBody>
          <a:bodyPr wrap="none" lIns="97842" tIns="48921" rIns="97842" bIns="48921" rtlCol="0">
            <a:spAutoFit/>
          </a:bodyPr>
          <a:lstStyle/>
          <a:p>
            <a:pPr defTabSz="853584"/>
            <a:r>
              <a:rPr lang="fr-FR" sz="40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  <a:endParaRPr lang="fr-FR" sz="40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3821076" y="2016425"/>
            <a:ext cx="1916976" cy="714351"/>
          </a:xfrm>
          <a:prstGeom prst="rect">
            <a:avLst/>
          </a:prstGeom>
          <a:noFill/>
        </p:spPr>
        <p:txBody>
          <a:bodyPr wrap="none" lIns="97842" tIns="48921" rIns="97842" bIns="48921" rtlCol="0">
            <a:spAutoFit/>
          </a:bodyPr>
          <a:lstStyle/>
          <a:p>
            <a:pPr defTabSz="853584"/>
            <a:r>
              <a:rPr lang="fr-FR" sz="40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3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60652" y="303190"/>
            <a:ext cx="4223466" cy="1329904"/>
          </a:xfrm>
          <a:prstGeom prst="rect">
            <a:avLst/>
          </a:prstGeom>
          <a:noFill/>
        </p:spPr>
        <p:txBody>
          <a:bodyPr wrap="square" lIns="97842" tIns="48921" rIns="97842" bIns="48921" rtlCol="0">
            <a:spAutoFit/>
          </a:bodyPr>
          <a:lstStyle/>
          <a:p>
            <a:pPr algn="ctr" defTabSz="853584"/>
            <a:r>
              <a:rPr lang="en-US" sz="40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African  </a:t>
            </a:r>
            <a:r>
              <a:rPr lang="en-US" sz="40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Kora</a:t>
            </a:r>
            <a:r>
              <a:rPr lang="en-US" sz="40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</a:t>
            </a:r>
            <a:r>
              <a:rPr lang="en-US" sz="40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Inspirations</a:t>
            </a:r>
            <a:endParaRPr lang="fr-FR" sz="40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611172" y="272807"/>
            <a:ext cx="1765376" cy="1980000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4943136" y="5305802"/>
            <a:ext cx="2601291" cy="375552"/>
          </a:xfrm>
          <a:prstGeom prst="rect">
            <a:avLst/>
          </a:prstGeom>
        </p:spPr>
        <p:txBody>
          <a:bodyPr wrap="none" lIns="82360" tIns="41180" rIns="82360" bIns="41180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Shannon  </a:t>
            </a:r>
            <a:r>
              <a:rPr lang="fr-FR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cockinette</a:t>
            </a:r>
            <a:endParaRPr lang="fr-FR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367700" y="3790186"/>
            <a:ext cx="1716368" cy="375552"/>
          </a:xfrm>
          <a:prstGeom prst="rect">
            <a:avLst/>
          </a:prstGeom>
        </p:spPr>
        <p:txBody>
          <a:bodyPr wrap="none" lIns="82360" tIns="41180" rIns="82360" bIns="41180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Participation</a:t>
            </a:r>
            <a:endParaRPr lang="fr-FR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39701" y="2160439"/>
            <a:ext cx="2664296" cy="163448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00"/>
          </a:p>
        </p:txBody>
      </p:sp>
      <p:sp>
        <p:nvSpPr>
          <p:cNvPr id="20" name="Ellipse 19"/>
          <p:cNvSpPr>
            <a:spLocks noChangeAspect="1"/>
          </p:cNvSpPr>
          <p:nvPr/>
        </p:nvSpPr>
        <p:spPr>
          <a:xfrm>
            <a:off x="468000" y="2232000"/>
            <a:ext cx="2334907" cy="2160000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0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3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  <p:bldP spid="14" grpId="0"/>
      <p:bldP spid="15" grpId="0"/>
      <p:bldP spid="16" grpId="0"/>
      <p:bldP spid="20" grpId="0" animBg="1"/>
    </p:bldLst>
  </p:timing>
</p:sld>
</file>

<file path=ppt/theme/theme1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2700</TotalTime>
  <Words>262</Words>
  <Application>Microsoft Office PowerPoint</Application>
  <PresentationFormat>Personnalisé</PresentationFormat>
  <Paragraphs>22</Paragraphs>
  <Slides>36</Slides>
  <Notes>2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36</vt:i4>
      </vt:variant>
    </vt:vector>
  </HeadingPairs>
  <TitlesOfParts>
    <vt:vector size="38" baseType="lpstr">
      <vt:lpstr>11_Thème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408</cp:revision>
  <dcterms:created xsi:type="dcterms:W3CDTF">2020-05-12T17:47:43Z</dcterms:created>
  <dcterms:modified xsi:type="dcterms:W3CDTF">2025-07-07T14:40:41Z</dcterms:modified>
</cp:coreProperties>
</file>