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306" r:id="rId3"/>
    <p:sldId id="266" r:id="rId4"/>
    <p:sldId id="267" r:id="rId5"/>
    <p:sldId id="269" r:id="rId6"/>
    <p:sldId id="271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4" r:id="rId15"/>
    <p:sldId id="282" r:id="rId16"/>
    <p:sldId id="285" r:id="rId17"/>
    <p:sldId id="286" r:id="rId18"/>
    <p:sldId id="287" r:id="rId19"/>
    <p:sldId id="288" r:id="rId20"/>
    <p:sldId id="272" r:id="rId21"/>
    <p:sldId id="290" r:id="rId22"/>
    <p:sldId id="294" r:id="rId23"/>
    <p:sldId id="292" r:id="rId24"/>
    <p:sldId id="291" r:id="rId25"/>
    <p:sldId id="295" r:id="rId26"/>
    <p:sldId id="296" r:id="rId27"/>
    <p:sldId id="298" r:id="rId28"/>
    <p:sldId id="301" r:id="rId29"/>
    <p:sldId id="302" r:id="rId30"/>
    <p:sldId id="305" r:id="rId31"/>
    <p:sldId id="300" r:id="rId32"/>
    <p:sldId id="299" r:id="rId33"/>
    <p:sldId id="293" r:id="rId34"/>
    <p:sldId id="258" r:id="rId3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pxSAzMfUpilDw0L5i5HUg==" hashData="hAlOScbvrkGgfGYdiBtk3HAVz1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6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1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4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06/07/2025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00-PPS%20&#224;%20envoyer_1a%20%20%20_L'instant\L'instant%20Temple%20Zen%20Taikosan%20Ryumonji%20bouddhiste%20&#224;%20Weiterswiller\Bonsho%20+%20shoro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150267" y="105386"/>
            <a:ext cx="3870686" cy="3112209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38100">
                  <a:solidFill>
                    <a:srgbClr val="00B050"/>
                  </a:solidFill>
                </a:ln>
                <a:latin typeface="Bernard MT Condensed" pitchFamily="18" charset="0"/>
              </a:rPr>
              <a:t>Déambulation</a:t>
            </a:r>
            <a:endParaRPr lang="fr-FR" b="1" dirty="0">
              <a:ln w="38100">
                <a:solidFill>
                  <a:srgbClr val="00B050"/>
                </a:solidFill>
              </a:ln>
              <a:latin typeface="Bernard MT Condensed" pitchFamily="18" charset="0"/>
            </a:endParaRPr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5522650" y="421230"/>
            <a:ext cx="31181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du moment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21774" y="2950820"/>
            <a:ext cx="334353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4400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Temple Zen </a:t>
            </a:r>
            <a:r>
              <a:rPr lang="fr-FR" sz="4400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bouddhiste </a:t>
            </a:r>
            <a:r>
              <a:rPr lang="fr-FR" sz="4400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à </a:t>
            </a:r>
            <a:r>
              <a:rPr lang="fr-FR" sz="4000" dirty="0" err="1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Weiterswiller</a:t>
            </a:r>
            <a:endParaRPr lang="fr-FR" sz="7200" dirty="0">
              <a:ln w="22225">
                <a:solidFill>
                  <a:schemeClr val="tx1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auhaus 93" pitchFamily="82" charset="0"/>
            </a:endParaRPr>
          </a:p>
        </p:txBody>
      </p:sp>
      <p:pic>
        <p:nvPicPr>
          <p:cNvPr id="4098" name="Picture 2" descr="PlaceHolder for dataplexus.c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4956" y="5339808"/>
            <a:ext cx="701634" cy="281030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4019814" y="1545476"/>
            <a:ext cx="19159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par  différents  randonneurs  pour  le  plaisir  de  partager</a:t>
            </a:r>
            <a:endParaRPr lang="fr-FR" sz="2000" dirty="0">
              <a:ln w="1905">
                <a:noFill/>
              </a:ln>
              <a:latin typeface="Cookie" pitchFamily="2" charset="0"/>
              <a:cs typeface="Dubai Medium" pitchFamily="34" charset="-78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37568" y="2177864"/>
            <a:ext cx="3831963" cy="3477872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8800" b="1" dirty="0" smtClean="0">
                <a:ln w="38100">
                  <a:solidFill>
                    <a:srgbClr val="FFCC00"/>
                  </a:solidFill>
                </a:ln>
                <a:latin typeface="Bernard MT Condensed" pitchFamily="18" charset="0"/>
              </a:rPr>
              <a:t>En  Alsace</a:t>
            </a:r>
            <a:endParaRPr lang="fr-FR" sz="8800" b="1" dirty="0">
              <a:ln w="38100">
                <a:solidFill>
                  <a:srgbClr val="FFCC00"/>
                </a:solidFill>
              </a:ln>
              <a:latin typeface="Bernard MT Condensed" pitchFamily="18" charset="0"/>
            </a:endParaRPr>
          </a:p>
        </p:txBody>
      </p:sp>
      <p:pic>
        <p:nvPicPr>
          <p:cNvPr id="11" name="Bonsho + shor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60741" y="24484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0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72000"/>
            <a:ext cx="8640763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Temple de la Porte du Dragon de la Vieille Montagne Temple Zen </a:t>
            </a:r>
            <a:r>
              <a:rPr lang="fr-FR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Taikosan</a:t>
            </a:r>
            <a:r>
              <a:rPr lang="fr-FR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Ryumonji</a:t>
            </a:r>
            <a:r>
              <a:rPr lang="fr-FR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Weiterswiller</a:t>
            </a:r>
            <a:endParaRPr lang="fr-FR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" y="1044000"/>
            <a:ext cx="8640763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 smtClean="0">
                <a:latin typeface="Book Antiqua" pitchFamily="18" charset="0"/>
              </a:rPr>
              <a:t>Situé à l'orée d'une forêt de plusieurs milliers d'hectares, à la sortie du village de </a:t>
            </a:r>
            <a:r>
              <a:rPr lang="fr-FR" sz="2000" dirty="0" err="1" smtClean="0">
                <a:latin typeface="Book Antiqua" pitchFamily="18" charset="0"/>
              </a:rPr>
              <a:t>Weiterswiller</a:t>
            </a:r>
            <a:r>
              <a:rPr lang="fr-FR" sz="2000" dirty="0" smtClean="0">
                <a:latin typeface="Book Antiqua" pitchFamily="18" charset="0"/>
              </a:rPr>
              <a:t> (50 km au nord de Strasbourg), le monastère </a:t>
            </a:r>
            <a:r>
              <a:rPr lang="fr-FR" sz="2000" dirty="0" err="1" smtClean="0">
                <a:latin typeface="Book Antiqua" pitchFamily="18" charset="0"/>
              </a:rPr>
              <a:t>Ryumonji</a:t>
            </a:r>
            <a:r>
              <a:rPr lang="fr-FR" sz="2000" dirty="0" smtClean="0">
                <a:latin typeface="Book Antiqua" pitchFamily="18" charset="0"/>
              </a:rPr>
              <a:t> comporte plusieurs bâtiments dont le </a:t>
            </a:r>
            <a:r>
              <a:rPr lang="fr-FR" sz="2000" i="1" dirty="0" err="1" smtClean="0">
                <a:latin typeface="Book Antiqua" pitchFamily="18" charset="0"/>
              </a:rPr>
              <a:t>Senteï</a:t>
            </a:r>
            <a:r>
              <a:rPr lang="fr-FR" sz="2000" i="1" dirty="0" smtClean="0">
                <a:latin typeface="Book Antiqua" pitchFamily="18" charset="0"/>
              </a:rPr>
              <a:t> dojo, </a:t>
            </a:r>
            <a:r>
              <a:rPr lang="fr-FR" sz="2000" dirty="0" smtClean="0">
                <a:latin typeface="Book Antiqua" pitchFamily="18" charset="0"/>
              </a:rPr>
              <a:t>du </a:t>
            </a:r>
            <a:r>
              <a:rPr lang="fr-FR" sz="2000" i="1" dirty="0" err="1" smtClean="0">
                <a:latin typeface="Book Antiqua" pitchFamily="18" charset="0"/>
              </a:rPr>
              <a:t>Hatto</a:t>
            </a:r>
            <a:r>
              <a:rPr lang="fr-FR" sz="2000" dirty="0" smtClean="0">
                <a:latin typeface="Book Antiqua" pitchFamily="18" charset="0"/>
              </a:rPr>
              <a:t>, la chapelle bouddhiste et de plusieurs bâtisses éco-responsables pour loger les pratiquants.</a:t>
            </a:r>
          </a:p>
          <a:p>
            <a:pPr algn="ctr"/>
            <a:r>
              <a:rPr lang="fr-FR" sz="2000" dirty="0" smtClean="0">
                <a:latin typeface="Book Antiqua" pitchFamily="18" charset="0"/>
              </a:rPr>
              <a:t>Le lieu dispose également d'un potager, d'un jardin d'herbes médicinales et d'un jardin de pierres.</a:t>
            </a:r>
          </a:p>
          <a:p>
            <a:pPr algn="ctr"/>
            <a:r>
              <a:rPr lang="fr-FR" sz="2000" dirty="0" smtClean="0">
                <a:latin typeface="Book Antiqua" pitchFamily="18" charset="0"/>
              </a:rPr>
              <a:t>Le monastère </a:t>
            </a:r>
            <a:r>
              <a:rPr lang="fr-FR" sz="2000" dirty="0" err="1" smtClean="0">
                <a:latin typeface="Book Antiqua" pitchFamily="18" charset="0"/>
              </a:rPr>
              <a:t>Ryumonji</a:t>
            </a:r>
            <a:r>
              <a:rPr lang="fr-FR" sz="2000" dirty="0" smtClean="0">
                <a:latin typeface="Book Antiqua" pitchFamily="18" charset="0"/>
              </a:rPr>
              <a:t> a été fondé en 1999 par </a:t>
            </a:r>
            <a:r>
              <a:rPr lang="fr-FR" sz="2000" dirty="0" smtClean="0">
                <a:latin typeface="Book Antiqua" pitchFamily="18" charset="0"/>
              </a:rPr>
              <a:t>Maître </a:t>
            </a:r>
            <a:r>
              <a:rPr lang="fr-FR" sz="2000" dirty="0" smtClean="0">
                <a:latin typeface="Book Antiqua" pitchFamily="18" charset="0"/>
              </a:rPr>
              <a:t>Taisen Deshimaru, </a:t>
            </a:r>
            <a:r>
              <a:rPr lang="fr-FR" sz="2000" u="sng" dirty="0" smtClean="0">
                <a:latin typeface="Book Antiqua" pitchFamily="18" charset="0"/>
              </a:rPr>
              <a:t> </a:t>
            </a:r>
            <a:r>
              <a:rPr lang="fr-FR" sz="2000" dirty="0" err="1" smtClean="0">
                <a:latin typeface="Book Antiqua" pitchFamily="18" charset="0"/>
              </a:rPr>
              <a:t>Reigen</a:t>
            </a:r>
            <a:r>
              <a:rPr lang="fr-FR" sz="2000" dirty="0" smtClean="0">
                <a:latin typeface="Book Antiqua" pitchFamily="18" charset="0"/>
              </a:rPr>
              <a:t> Wang-</a:t>
            </a:r>
            <a:r>
              <a:rPr lang="fr-FR" sz="2000" dirty="0" err="1" smtClean="0">
                <a:latin typeface="Book Antiqua" pitchFamily="18" charset="0"/>
              </a:rPr>
              <a:t>Genh</a:t>
            </a:r>
            <a:r>
              <a:rPr lang="fr-FR" sz="2000" dirty="0" smtClean="0">
                <a:latin typeface="Book Antiqua" pitchFamily="18" charset="0"/>
              </a:rPr>
              <a:t>, pratiquant le bouddhisme zen depuis 1973 et ancien disciple de </a:t>
            </a:r>
            <a:r>
              <a:rPr lang="fr-FR" sz="2000" dirty="0" smtClean="0">
                <a:latin typeface="Book Antiqua" pitchFamily="18" charset="0"/>
              </a:rPr>
              <a:t>et </a:t>
            </a:r>
            <a:r>
              <a:rPr lang="fr-FR" sz="2000" dirty="0" smtClean="0">
                <a:latin typeface="Book Antiqua" pitchFamily="18" charset="0"/>
              </a:rPr>
              <a:t>les membres de la sangha, la communauté. Depuis lors, nonnes, moines et laïcs s'y sont installés pour suivre une vie monastique selon les règles de l'école zen Sôtô.</a:t>
            </a:r>
          </a:p>
          <a:p>
            <a:pPr algn="ctr"/>
            <a:r>
              <a:rPr lang="fr-FR" sz="2000" dirty="0" smtClean="0">
                <a:latin typeface="Book Antiqua" pitchFamily="18" charset="0"/>
              </a:rPr>
              <a:t>Le </a:t>
            </a:r>
            <a:r>
              <a:rPr lang="fr-FR" sz="2000" dirty="0" err="1" smtClean="0">
                <a:latin typeface="Book Antiqua" pitchFamily="18" charset="0"/>
              </a:rPr>
              <a:t>Ryumonji</a:t>
            </a:r>
            <a:r>
              <a:rPr lang="fr-FR" sz="2000" dirty="0" smtClean="0">
                <a:latin typeface="Book Antiqua" pitchFamily="18" charset="0"/>
              </a:rPr>
              <a:t> est officiellement reconnu par la plus haute autorité de l'école zen sôtô (la </a:t>
            </a:r>
            <a:r>
              <a:rPr lang="fr-FR" sz="2000" i="1" dirty="0" err="1" smtClean="0">
                <a:latin typeface="Book Antiqua" pitchFamily="18" charset="0"/>
              </a:rPr>
              <a:t>Shumucho</a:t>
            </a:r>
            <a:r>
              <a:rPr lang="fr-FR" sz="2000" dirty="0" smtClean="0">
                <a:latin typeface="Book Antiqua" pitchFamily="18" charset="0"/>
              </a:rPr>
              <a:t> au Japon) comme lieu d'enseignement et de pratique.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6805" y="5328791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357583_3919242924995996_6618367599682734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4043228" cy="5761038"/>
          </a:xfrm>
          <a:prstGeom prst="rect">
            <a:avLst/>
          </a:prstGeom>
        </p:spPr>
      </p:pic>
      <p:pic>
        <p:nvPicPr>
          <p:cNvPr id="3" name="Image 2" descr="494385571_3919242434996045_84823988561634769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" y="0"/>
            <a:ext cx="4058231" cy="5761038"/>
          </a:xfrm>
          <a:prstGeom prst="rect">
            <a:avLst/>
          </a:prstGeom>
        </p:spPr>
      </p:pic>
      <p:cxnSp>
        <p:nvCxnSpPr>
          <p:cNvPr id="4" name="Connecteur en arc 3"/>
          <p:cNvCxnSpPr/>
          <p:nvPr/>
        </p:nvCxnSpPr>
        <p:spPr>
          <a:xfrm rot="5400000">
            <a:off x="1446212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467077_3919241628329459_5172457534050346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64000" y="0"/>
            <a:ext cx="4095738" cy="5761038"/>
          </a:xfrm>
          <a:prstGeom prst="rect">
            <a:avLst/>
          </a:prstGeom>
        </p:spPr>
      </p:pic>
      <p:pic>
        <p:nvPicPr>
          <p:cNvPr id="3" name="Image 2" descr="494473099_3919241434996145_8626287847275526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4320779" cy="5761038"/>
          </a:xfrm>
          <a:prstGeom prst="rect">
            <a:avLst/>
          </a:prstGeom>
        </p:spPr>
      </p:pic>
      <p:cxnSp>
        <p:nvCxnSpPr>
          <p:cNvPr id="4" name="Connecteur en arc 3"/>
          <p:cNvCxnSpPr/>
          <p:nvPr/>
        </p:nvCxnSpPr>
        <p:spPr>
          <a:xfrm rot="5400000">
            <a:off x="1584000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21115_3919242091662746_8748708493179740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639"/>
            <a:ext cx="7802880" cy="569976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39929_3919241991662756_2006220785866301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361" y="0"/>
            <a:ext cx="775204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80769_3919242524996036_9069948037386749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98582_3919242014996087_7875027670572036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880023_3919241408329481_2679338319621785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628" y="0"/>
            <a:ext cx="771150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94298_3919242401662715_2177285972249257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4253266" cy="5761038"/>
          </a:xfrm>
          <a:prstGeom prst="rect">
            <a:avLst/>
          </a:prstGeom>
        </p:spPr>
      </p:pic>
      <p:pic>
        <p:nvPicPr>
          <p:cNvPr id="3" name="Image 2" descr="495339266_3919242864996002_723059418422624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954294_3919242038329418_5212606845271423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972828_3919241518329470_5446482647463143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997406_3919242164996072_4780749916985435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4876" y="0"/>
            <a:ext cx="561101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024340_3919242741662681_7016587170331848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0639"/>
            <a:ext cx="7802880" cy="569976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523006_3919241954996093_415138094771758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94584774_3919241334996155_3445321846450289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283272" cy="5761038"/>
          </a:xfrm>
          <a:prstGeom prst="rect">
            <a:avLst/>
          </a:prstGeom>
        </p:spPr>
      </p:pic>
      <p:cxnSp>
        <p:nvCxnSpPr>
          <p:cNvPr id="4" name="Connecteur en arc 3"/>
          <p:cNvCxnSpPr/>
          <p:nvPr/>
        </p:nvCxnSpPr>
        <p:spPr>
          <a:xfrm rot="5400000">
            <a:off x="1446212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45975_3919241871662768_663923733334773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4148247" cy="5761038"/>
          </a:xfrm>
          <a:prstGeom prst="rect">
            <a:avLst/>
          </a:prstGeom>
        </p:spPr>
      </p:pic>
      <p:pic>
        <p:nvPicPr>
          <p:cNvPr id="4" name="Image 3" descr="494845411_3919242414996047_89185678245238515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230762" cy="5761038"/>
          </a:xfrm>
          <a:prstGeom prst="rect">
            <a:avLst/>
          </a:prstGeom>
        </p:spPr>
      </p:pic>
      <p:cxnSp>
        <p:nvCxnSpPr>
          <p:cNvPr id="5" name="Connecteur en arc 4"/>
          <p:cNvCxnSpPr/>
          <p:nvPr/>
        </p:nvCxnSpPr>
        <p:spPr>
          <a:xfrm rot="5400000">
            <a:off x="1446212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293429_3919241858329436_6918552270091268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-396000"/>
            <a:ext cx="8533335" cy="6300000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56685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204560_3919242138329408_8181512438131021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399"/>
            <a:ext cx="7802880" cy="57302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77138_3919242758329346_4673340865954793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11095_3919241928329429_1969929843761916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4283272" cy="5761038"/>
          </a:xfrm>
          <a:prstGeom prst="rect">
            <a:avLst/>
          </a:prstGeom>
        </p:spPr>
      </p:pic>
      <p:pic>
        <p:nvPicPr>
          <p:cNvPr id="3" name="Image 2" descr="495368700_3919241774996111_74257844301860459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268269" cy="5761038"/>
          </a:xfrm>
          <a:prstGeom prst="rect">
            <a:avLst/>
          </a:prstGeom>
        </p:spPr>
      </p:pic>
      <p:cxnSp>
        <p:nvCxnSpPr>
          <p:cNvPr id="5" name="Connecteur en arc 4"/>
          <p:cNvCxnSpPr/>
          <p:nvPr/>
        </p:nvCxnSpPr>
        <p:spPr>
          <a:xfrm rot="5400000">
            <a:off x="1446212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5051875_3919242468329375_4331217643605045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000" y="0"/>
            <a:ext cx="4185754" cy="5761038"/>
          </a:xfrm>
          <a:prstGeom prst="rect">
            <a:avLst/>
          </a:prstGeom>
        </p:spPr>
      </p:pic>
      <p:pic>
        <p:nvPicPr>
          <p:cNvPr id="4" name="Image 3" descr="494756958_3919242108329411_49489048689208922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0"/>
            <a:ext cx="4313277" cy="5761038"/>
          </a:xfrm>
          <a:prstGeom prst="rect">
            <a:avLst/>
          </a:prstGeom>
        </p:spPr>
      </p:pic>
      <p:cxnSp>
        <p:nvCxnSpPr>
          <p:cNvPr id="5" name="Connecteur en arc 4"/>
          <p:cNvCxnSpPr/>
          <p:nvPr/>
        </p:nvCxnSpPr>
        <p:spPr>
          <a:xfrm rot="5400000">
            <a:off x="1512000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69411_3919242651662690_1571731746255724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70990_3919242801662675_7507667583162717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71701_3919242688329353_6166211031141045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4283272" cy="5761038"/>
          </a:xfrm>
          <a:prstGeom prst="rect">
            <a:avLst/>
          </a:prstGeom>
        </p:spPr>
      </p:pic>
      <p:pic>
        <p:nvPicPr>
          <p:cNvPr id="3" name="Image 2" descr="495373387_3919241514996137_48594904847357060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4320779" cy="5761038"/>
          </a:xfrm>
          <a:prstGeom prst="rect">
            <a:avLst/>
          </a:prstGeom>
        </p:spPr>
      </p:pic>
      <p:cxnSp>
        <p:nvCxnSpPr>
          <p:cNvPr id="4" name="Connecteur en arc 3"/>
          <p:cNvCxnSpPr/>
          <p:nvPr/>
        </p:nvCxnSpPr>
        <p:spPr>
          <a:xfrm rot="5400000">
            <a:off x="1446212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446739_3919241818329440_6668613454547780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9920" y="0"/>
            <a:ext cx="4680843" cy="5761038"/>
          </a:xfrm>
          <a:prstGeom prst="rect">
            <a:avLst/>
          </a:prstGeom>
        </p:spPr>
      </p:pic>
      <p:pic>
        <p:nvPicPr>
          <p:cNvPr id="4" name="Image 3" descr="495377939_3919241558329466_44389535457081427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05776" cy="5761038"/>
          </a:xfrm>
          <a:prstGeom prst="rect">
            <a:avLst/>
          </a:prstGeom>
        </p:spPr>
      </p:pic>
      <p:cxnSp>
        <p:nvCxnSpPr>
          <p:cNvPr id="6" name="Connecteur en arc 5"/>
          <p:cNvCxnSpPr/>
          <p:nvPr/>
        </p:nvCxnSpPr>
        <p:spPr>
          <a:xfrm rot="5400000">
            <a:off x="1446212" y="2874169"/>
            <a:ext cx="5761038" cy="12700"/>
          </a:xfrm>
          <a:prstGeom prst="curvedConnector3">
            <a:avLst>
              <a:gd name="adj1" fmla="val 49854"/>
            </a:avLst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70541_3919241481662807_4952425803195868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70084_3919241541662801_649471855939477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236568_3919241484996140_85594142756962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765561" y="4988290"/>
            <a:ext cx="2004073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latin typeface="Bauhaus 93" pitchFamily="82" charset="0"/>
              </a:rPr>
              <a:t>Création</a:t>
            </a:r>
            <a:endParaRPr lang="fr-FR" sz="3200" dirty="0">
              <a:ln w="1905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ln>
              <a:latin typeface="Bauhaus 93" pitchFamily="82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785275" y="484795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2516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2952527"/>
            <a:ext cx="3606806" cy="120032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latin typeface="Bauhaus 93" pitchFamily="82" charset="0"/>
              </a:rPr>
              <a:t>Sons  du</a:t>
            </a:r>
          </a:p>
          <a:p>
            <a:pPr algn="ctr"/>
            <a:r>
              <a:rPr lang="fr-FR" sz="3600" dirty="0" err="1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latin typeface="Bauhaus 93" pitchFamily="82" charset="0"/>
              </a:rPr>
              <a:t>Bonsho</a:t>
            </a:r>
            <a:r>
              <a:rPr lang="fr-FR" sz="3600" dirty="0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latin typeface="Bauhaus 93" pitchFamily="82" charset="0"/>
              </a:rPr>
              <a:t>  et  </a:t>
            </a:r>
            <a:r>
              <a:rPr lang="fr-FR" sz="3600" dirty="0" err="1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latin typeface="Bauhaus 93" pitchFamily="82" charset="0"/>
              </a:rPr>
              <a:t>Shörö</a:t>
            </a:r>
            <a:endParaRPr lang="fr-FR" sz="3600" dirty="0">
              <a:ln w="1905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ln>
              <a:latin typeface="Bauhaus 93" pitchFamily="8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048642" y="1826538"/>
            <a:ext cx="1805300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latin typeface="Bauhaus 93" pitchFamily="82" charset="0"/>
              </a:rPr>
              <a:t>Internet</a:t>
            </a:r>
            <a:endParaRPr lang="fr-FR" sz="4000" dirty="0" smtClean="0">
              <a:ln w="1905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ln>
              <a:latin typeface="Bauhaus 93" pitchFamily="82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01762" y="5129011"/>
            <a:ext cx="751334" cy="35519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584" y="484795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Image 16" descr="giphy (14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6908" y="2564402"/>
            <a:ext cx="2254003" cy="2107728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6574635" y="5444964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06.07.2025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33796" name="Picture 4" descr="除夜の鐘のイラスト | 商用OKの無料イラスト素材サイト ツカッテ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4000" y="0"/>
            <a:ext cx="2916000" cy="291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83</Words>
  <Application>Microsoft Office PowerPoint</Application>
  <PresentationFormat>Personnalisé</PresentationFormat>
  <Paragraphs>19</Paragraphs>
  <Slides>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121</cp:revision>
  <dcterms:created xsi:type="dcterms:W3CDTF">2020-05-12T17:47:43Z</dcterms:created>
  <dcterms:modified xsi:type="dcterms:W3CDTF">2025-07-06T20:28:49Z</dcterms:modified>
</cp:coreProperties>
</file>