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2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3" r:id="rId48"/>
    <p:sldId id="304" r:id="rId49"/>
    <p:sldId id="305" r:id="rId50"/>
    <p:sldId id="301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0B0D3-1F94-471E-AFDA-78C2E83615D6}" type="datetimeFigureOut">
              <a:rPr lang="fr-FR" smtClean="0"/>
              <a:t>27/08/2025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478B1-04BA-4E7F-A27F-4C3980610B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545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0B0D3-1F94-471E-AFDA-78C2E83615D6}" type="datetimeFigureOut">
              <a:rPr lang="fr-FR" smtClean="0"/>
              <a:t>27/08/2025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478B1-04BA-4E7F-A27F-4C3980610B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12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0B0D3-1F94-471E-AFDA-78C2E83615D6}" type="datetimeFigureOut">
              <a:rPr lang="fr-FR" smtClean="0"/>
              <a:t>27/08/2025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478B1-04BA-4E7F-A27F-4C3980610B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697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0B0D3-1F94-471E-AFDA-78C2E83615D6}" type="datetimeFigureOut">
              <a:rPr lang="fr-FR" smtClean="0"/>
              <a:t>27/08/2025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478B1-04BA-4E7F-A27F-4C3980610B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1827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0B0D3-1F94-471E-AFDA-78C2E83615D6}" type="datetimeFigureOut">
              <a:rPr lang="fr-FR" smtClean="0"/>
              <a:t>27/08/2025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478B1-04BA-4E7F-A27F-4C3980610B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94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0B0D3-1F94-471E-AFDA-78C2E83615D6}" type="datetimeFigureOut">
              <a:rPr lang="fr-FR" smtClean="0"/>
              <a:t>27/08/2025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478B1-04BA-4E7F-A27F-4C3980610B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248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0B0D3-1F94-471E-AFDA-78C2E83615D6}" type="datetimeFigureOut">
              <a:rPr lang="fr-FR" smtClean="0"/>
              <a:t>27/08/2025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478B1-04BA-4E7F-A27F-4C3980610B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0440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0B0D3-1F94-471E-AFDA-78C2E83615D6}" type="datetimeFigureOut">
              <a:rPr lang="fr-FR" smtClean="0"/>
              <a:t>27/08/2025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478B1-04BA-4E7F-A27F-4C3980610B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3004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0B0D3-1F94-471E-AFDA-78C2E83615D6}" type="datetimeFigureOut">
              <a:rPr lang="fr-FR" smtClean="0"/>
              <a:t>27/08/2025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478B1-04BA-4E7F-A27F-4C3980610B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475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0B0D3-1F94-471E-AFDA-78C2E83615D6}" type="datetimeFigureOut">
              <a:rPr lang="fr-FR" smtClean="0"/>
              <a:t>27/08/2025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478B1-04BA-4E7F-A27F-4C3980610B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9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0B0D3-1F94-471E-AFDA-78C2E83615D6}" type="datetimeFigureOut">
              <a:rPr lang="fr-FR" smtClean="0"/>
              <a:t>27/08/2025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478B1-04BA-4E7F-A27F-4C3980610B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738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60B0D3-1F94-471E-AFDA-78C2E83615D6}" type="datetimeFigureOut">
              <a:rPr lang="fr-FR" smtClean="0"/>
              <a:t>27/08/2025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A478B1-04BA-4E7F-A27F-4C3980610B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7717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F5CF3B-CF1F-445E-407A-3E8E2438E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1C69F2C-3BAB-22B7-DBFE-B9DD2C5904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825624"/>
            <a:ext cx="6645308" cy="4983981"/>
          </a:xfr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DD28A83-8654-F2B6-2DDC-F292E413E54F}"/>
              </a:ext>
            </a:extLst>
          </p:cNvPr>
          <p:cNvSpPr/>
          <p:nvPr/>
        </p:nvSpPr>
        <p:spPr>
          <a:xfrm>
            <a:off x="1487488" y="260648"/>
            <a:ext cx="83989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EN VRAC N°171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00B05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D7353D7A-4315-3992-FC3B-D6DAA163EB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6399" y="5031101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20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  <p:sndAc>
          <p:stSnd loop="1">
            <p:snd r:embed="rId2" name="Benny Hill.wav"/>
          </p:stSnd>
        </p:sndAc>
      </p:transition>
    </mc:Choice>
    <mc:Fallback xmlns="">
      <p:transition spd="slow">
        <p:push dir="u"/>
        <p:sndAc>
          <p:stSnd loop="1">
            <p:snd r:embed="rId5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FB17EC-B466-5FBD-8771-ADDFD1E1E5C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200CF18-9296-D486-50E6-2559AD60DB7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FB42B9D-1734-3343-1C5D-DB3DECCE5A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7461448" cy="7461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245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F2B4B3-7E87-FCB8-2F46-2C183E9BC7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72117E-673F-DC6C-6A93-8D0E211EE5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920" y="0"/>
            <a:ext cx="5789352" cy="6933356"/>
          </a:xfrm>
        </p:spPr>
      </p:pic>
    </p:spTree>
    <p:extLst>
      <p:ext uri="{BB962C8B-B14F-4D97-AF65-F5344CB8AC3E}">
        <p14:creationId xmlns:p14="http://schemas.microsoft.com/office/powerpoint/2010/main" val="3756795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F04D49-C935-2889-2B5C-F84A7B128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01E7E9-1FD8-C487-FCF8-5C17191A46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935" y="-675456"/>
            <a:ext cx="10158129" cy="10138817"/>
          </a:xfrm>
        </p:spPr>
      </p:pic>
    </p:spTree>
    <p:extLst>
      <p:ext uri="{BB962C8B-B14F-4D97-AF65-F5344CB8AC3E}">
        <p14:creationId xmlns:p14="http://schemas.microsoft.com/office/powerpoint/2010/main" val="3491319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CD0699-0E98-9E7D-4622-225A9FEEF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0BB942-3D7D-879A-11FA-1AF47436A6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272" y="0"/>
            <a:ext cx="5899000" cy="6840190"/>
          </a:xfrm>
        </p:spPr>
      </p:pic>
    </p:spTree>
    <p:extLst>
      <p:ext uri="{BB962C8B-B14F-4D97-AF65-F5344CB8AC3E}">
        <p14:creationId xmlns:p14="http://schemas.microsoft.com/office/powerpoint/2010/main" val="303248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7B86DF-FFD5-AFCC-E744-FDC65736B7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98B5AA-C1A5-ABBF-A5BE-0E8C1FA37C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231" y="0"/>
            <a:ext cx="5856041" cy="6875978"/>
          </a:xfrm>
        </p:spPr>
      </p:pic>
    </p:spTree>
    <p:extLst>
      <p:ext uri="{BB962C8B-B14F-4D97-AF65-F5344CB8AC3E}">
        <p14:creationId xmlns:p14="http://schemas.microsoft.com/office/powerpoint/2010/main" val="2872244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D89952-20B6-58BE-913B-25F3DA21E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89525A-C886-F983-FBB1-2631776FFC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95622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209329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81F237-954C-F2F1-1755-C6CD2EA41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2415B6-D1FA-6113-C195-5F2C5478E1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18097"/>
            <a:ext cx="6665590" cy="6665590"/>
          </a:xfrm>
        </p:spPr>
      </p:pic>
    </p:spTree>
    <p:extLst>
      <p:ext uri="{BB962C8B-B14F-4D97-AF65-F5344CB8AC3E}">
        <p14:creationId xmlns:p14="http://schemas.microsoft.com/office/powerpoint/2010/main" val="80680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4B2351-B3E1-A043-A2CC-CA6671D35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6AB2D8-3F60-2E64-56A9-D0102C8310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235130"/>
            <a:ext cx="9035703" cy="6387740"/>
          </a:xfrm>
        </p:spPr>
      </p:pic>
    </p:spTree>
    <p:extLst>
      <p:ext uri="{BB962C8B-B14F-4D97-AF65-F5344CB8AC3E}">
        <p14:creationId xmlns:p14="http://schemas.microsoft.com/office/powerpoint/2010/main" val="257791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34B93D-AF2F-441A-19FB-9D0E6C9D1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FF913D-2881-3DD1-7C25-581EC58574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892" y="-81957"/>
            <a:ext cx="7516215" cy="6917097"/>
          </a:xfrm>
        </p:spPr>
      </p:pic>
    </p:spTree>
    <p:extLst>
      <p:ext uri="{BB962C8B-B14F-4D97-AF65-F5344CB8AC3E}">
        <p14:creationId xmlns:p14="http://schemas.microsoft.com/office/powerpoint/2010/main" val="3806499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4AA329-6E9F-8AC1-D697-262EB8F763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E54FD3-F21C-6CB2-D6DE-2D96E1C81D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753" y="0"/>
            <a:ext cx="6082494" cy="6832225"/>
          </a:xfrm>
        </p:spPr>
      </p:pic>
    </p:spTree>
    <p:extLst>
      <p:ext uri="{BB962C8B-B14F-4D97-AF65-F5344CB8AC3E}">
        <p14:creationId xmlns:p14="http://schemas.microsoft.com/office/powerpoint/2010/main" val="410871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131E9C-020D-899B-9C82-30302E028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423EA8-6277-362B-8256-73761293D5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792" y="-963488"/>
            <a:ext cx="10663008" cy="10642736"/>
          </a:xfrm>
        </p:spPr>
      </p:pic>
    </p:spTree>
    <p:extLst>
      <p:ext uri="{BB962C8B-B14F-4D97-AF65-F5344CB8AC3E}">
        <p14:creationId xmlns:p14="http://schemas.microsoft.com/office/powerpoint/2010/main" val="314866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7D5DC2-D646-C963-9BF6-A100464BC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ACBF97-7BF8-D063-8C6A-04B75311FC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821" y="0"/>
            <a:ext cx="6932531" cy="7369228"/>
          </a:xfrm>
        </p:spPr>
      </p:pic>
    </p:spTree>
    <p:extLst>
      <p:ext uri="{BB962C8B-B14F-4D97-AF65-F5344CB8AC3E}">
        <p14:creationId xmlns:p14="http://schemas.microsoft.com/office/powerpoint/2010/main" val="474333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ED0C43-5E2B-F36B-3D8E-8001FEA16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1503EC-778E-DF0A-BB15-E74132BE1A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211010"/>
            <a:ext cx="9103940" cy="6435980"/>
          </a:xfrm>
        </p:spPr>
      </p:pic>
    </p:spTree>
    <p:extLst>
      <p:ext uri="{BB962C8B-B14F-4D97-AF65-F5344CB8AC3E}">
        <p14:creationId xmlns:p14="http://schemas.microsoft.com/office/powerpoint/2010/main" val="3363740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3ACF86-05C4-4995-0732-6A3E745D2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21C0EB-8347-9678-9EF3-342694BF11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0"/>
            <a:ext cx="7161285" cy="7734189"/>
          </a:xfrm>
        </p:spPr>
      </p:pic>
    </p:spTree>
    <p:extLst>
      <p:ext uri="{BB962C8B-B14F-4D97-AF65-F5344CB8AC3E}">
        <p14:creationId xmlns:p14="http://schemas.microsoft.com/office/powerpoint/2010/main" val="421200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8BC169-72E8-48E0-098B-E2DC65ACD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1DE1F6-475D-9F50-993C-D304549BC3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870" y="-99392"/>
            <a:ext cx="5453410" cy="7624185"/>
          </a:xfrm>
        </p:spPr>
      </p:pic>
    </p:spTree>
    <p:extLst>
      <p:ext uri="{BB962C8B-B14F-4D97-AF65-F5344CB8AC3E}">
        <p14:creationId xmlns:p14="http://schemas.microsoft.com/office/powerpoint/2010/main" val="271437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C75D1E-5E19-7D81-3B67-FEA8D5572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311559-93FB-8F34-24EC-EAB878C132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868" y="0"/>
            <a:ext cx="6453460" cy="7375384"/>
          </a:xfrm>
        </p:spPr>
      </p:pic>
    </p:spTree>
    <p:extLst>
      <p:ext uri="{BB962C8B-B14F-4D97-AF65-F5344CB8AC3E}">
        <p14:creationId xmlns:p14="http://schemas.microsoft.com/office/powerpoint/2010/main" val="32601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A12D46-4B5F-A315-22F8-BC5026407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AF2978-213A-901D-C498-4EBCCA6D7D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2554"/>
            <a:ext cx="7023276" cy="6903107"/>
          </a:xfrm>
        </p:spPr>
      </p:pic>
    </p:spTree>
    <p:extLst>
      <p:ext uri="{BB962C8B-B14F-4D97-AF65-F5344CB8AC3E}">
        <p14:creationId xmlns:p14="http://schemas.microsoft.com/office/powerpoint/2010/main" val="70453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D89168-BDAB-1877-0F18-0431643AA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04F769-2EB3-FDE8-8629-7713DDAE55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18" y="0"/>
            <a:ext cx="5499038" cy="6887250"/>
          </a:xfrm>
        </p:spPr>
      </p:pic>
    </p:spTree>
    <p:extLst>
      <p:ext uri="{BB962C8B-B14F-4D97-AF65-F5344CB8AC3E}">
        <p14:creationId xmlns:p14="http://schemas.microsoft.com/office/powerpoint/2010/main" val="4082972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4AE453-C25F-C902-EBC1-2AC504FB2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8D9431-1CCE-E3AD-239A-1DAD87F84F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9730" y="0"/>
            <a:ext cx="4886510" cy="7171838"/>
          </a:xfrm>
        </p:spPr>
      </p:pic>
    </p:spTree>
    <p:extLst>
      <p:ext uri="{BB962C8B-B14F-4D97-AF65-F5344CB8AC3E}">
        <p14:creationId xmlns:p14="http://schemas.microsoft.com/office/powerpoint/2010/main" val="43408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C945D6-0DC2-D688-AA16-007BD7F9F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F0E288-7509-6466-125C-E18826C021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930" y="116632"/>
            <a:ext cx="7344139" cy="6945003"/>
          </a:xfrm>
        </p:spPr>
      </p:pic>
    </p:spTree>
    <p:extLst>
      <p:ext uri="{BB962C8B-B14F-4D97-AF65-F5344CB8AC3E}">
        <p14:creationId xmlns:p14="http://schemas.microsoft.com/office/powerpoint/2010/main" val="26771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BB3C1F-A323-D2DD-C707-8D9482242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796AEB-93C6-4855-7EA9-072D708480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-387424"/>
            <a:ext cx="10238684" cy="10219220"/>
          </a:xfrm>
        </p:spPr>
      </p:pic>
    </p:spTree>
    <p:extLst>
      <p:ext uri="{BB962C8B-B14F-4D97-AF65-F5344CB8AC3E}">
        <p14:creationId xmlns:p14="http://schemas.microsoft.com/office/powerpoint/2010/main" val="498722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D3CA0F-09CF-92C2-0DA6-A3E926554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9CC164-90AD-934C-4D63-9690768668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-45216"/>
            <a:ext cx="8907376" cy="6903216"/>
          </a:xfrm>
        </p:spPr>
      </p:pic>
    </p:spTree>
    <p:extLst>
      <p:ext uri="{BB962C8B-B14F-4D97-AF65-F5344CB8AC3E}">
        <p14:creationId xmlns:p14="http://schemas.microsoft.com/office/powerpoint/2010/main" val="4260545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2413E9-6E25-8660-7DED-181A9F90D5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55D8D7-7F95-89C1-EFE0-2FE10511B7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219389"/>
            <a:ext cx="5184576" cy="7067190"/>
          </a:xfrm>
        </p:spPr>
      </p:pic>
    </p:spTree>
    <p:extLst>
      <p:ext uri="{BB962C8B-B14F-4D97-AF65-F5344CB8AC3E}">
        <p14:creationId xmlns:p14="http://schemas.microsoft.com/office/powerpoint/2010/main" val="185701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C09ABA-A0F8-47C6-4EEA-98D1EC104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019F4E-B93E-6A60-36C9-D9B5BC1440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80669"/>
            <a:ext cx="7100329" cy="7019338"/>
          </a:xfrm>
        </p:spPr>
      </p:pic>
    </p:spTree>
    <p:extLst>
      <p:ext uri="{BB962C8B-B14F-4D97-AF65-F5344CB8AC3E}">
        <p14:creationId xmlns:p14="http://schemas.microsoft.com/office/powerpoint/2010/main" val="195692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41506C-9F32-4D2C-D6D3-22A81711D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5F3DC1-EFD6-1418-48CB-40F5C3EB0F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590" y="0"/>
            <a:ext cx="6954762" cy="7349455"/>
          </a:xfrm>
        </p:spPr>
      </p:pic>
    </p:spTree>
    <p:extLst>
      <p:ext uri="{BB962C8B-B14F-4D97-AF65-F5344CB8AC3E}">
        <p14:creationId xmlns:p14="http://schemas.microsoft.com/office/powerpoint/2010/main" val="400753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6A720A-F669-6B42-BAB7-C5D56E532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919EF9-772F-BA88-C890-BE22626022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756" y="0"/>
            <a:ext cx="7319595" cy="7055200"/>
          </a:xfrm>
        </p:spPr>
      </p:pic>
    </p:spTree>
    <p:extLst>
      <p:ext uri="{BB962C8B-B14F-4D97-AF65-F5344CB8AC3E}">
        <p14:creationId xmlns:p14="http://schemas.microsoft.com/office/powerpoint/2010/main" val="1793386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98192D-8DDB-2D84-1E24-D69DB3842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A02893-9A6D-0B75-6696-A12C6F6C2A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978" y="-29749"/>
            <a:ext cx="8028043" cy="6917498"/>
          </a:xfrm>
        </p:spPr>
      </p:pic>
    </p:spTree>
    <p:extLst>
      <p:ext uri="{BB962C8B-B14F-4D97-AF65-F5344CB8AC3E}">
        <p14:creationId xmlns:p14="http://schemas.microsoft.com/office/powerpoint/2010/main" val="235887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E33DDE-E028-6C93-2546-E2098F5D3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F18BD5-6BA2-4896-3D60-726F4D358E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4160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3C9E7B-06CA-0CC6-0501-DA459AC24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5A49C4-B699-2E4C-7C0A-7A3BBB8987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1456118"/>
            <a:ext cx="4824535" cy="10447046"/>
          </a:xfrm>
        </p:spPr>
      </p:pic>
    </p:spTree>
    <p:extLst>
      <p:ext uri="{BB962C8B-B14F-4D97-AF65-F5344CB8AC3E}">
        <p14:creationId xmlns:p14="http://schemas.microsoft.com/office/powerpoint/2010/main" val="343222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62C673-F1BB-7FE2-1188-D812C709B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10F39C-1DCD-2496-B70D-D1823D0262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064" y="0"/>
            <a:ext cx="7343871" cy="6918140"/>
          </a:xfrm>
        </p:spPr>
      </p:pic>
    </p:spTree>
    <p:extLst>
      <p:ext uri="{BB962C8B-B14F-4D97-AF65-F5344CB8AC3E}">
        <p14:creationId xmlns:p14="http://schemas.microsoft.com/office/powerpoint/2010/main" val="3155965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C7D37C-657E-D22D-F085-51A6E3D85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14C7B0-9908-AA9C-360C-A53C162743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744" y="-1467544"/>
            <a:ext cx="11239895" cy="11218526"/>
          </a:xfrm>
        </p:spPr>
      </p:pic>
    </p:spTree>
    <p:extLst>
      <p:ext uri="{BB962C8B-B14F-4D97-AF65-F5344CB8AC3E}">
        <p14:creationId xmlns:p14="http://schemas.microsoft.com/office/powerpoint/2010/main" val="3665805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F1F8E6-BC46-E810-1391-F150E9D2C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BB1DA2-B755-A5DF-6390-454B1C26E1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258" y="-603448"/>
            <a:ext cx="8637190" cy="8637190"/>
          </a:xfrm>
        </p:spPr>
      </p:pic>
    </p:spTree>
    <p:extLst>
      <p:ext uri="{BB962C8B-B14F-4D97-AF65-F5344CB8AC3E}">
        <p14:creationId xmlns:p14="http://schemas.microsoft.com/office/powerpoint/2010/main" val="2056339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BBFD80-05AC-C5D1-5932-6DF75889A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54CA7F-91EB-6AAD-DA8C-68740AD887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181" y="-119819"/>
            <a:ext cx="7097638" cy="7097638"/>
          </a:xfrm>
        </p:spPr>
      </p:pic>
    </p:spTree>
    <p:extLst>
      <p:ext uri="{BB962C8B-B14F-4D97-AF65-F5344CB8AC3E}">
        <p14:creationId xmlns:p14="http://schemas.microsoft.com/office/powerpoint/2010/main" val="3053354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B022E9-35D6-1A17-F320-E04694ABC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284549-19D4-2FF1-31A1-E7A9F1AC24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601563"/>
            <a:ext cx="8061126" cy="8061126"/>
          </a:xfrm>
        </p:spPr>
      </p:pic>
    </p:spTree>
    <p:extLst>
      <p:ext uri="{BB962C8B-B14F-4D97-AF65-F5344CB8AC3E}">
        <p14:creationId xmlns:p14="http://schemas.microsoft.com/office/powerpoint/2010/main" val="37874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4701B1-3E54-8F6D-848D-304EA9034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40E016-8386-3795-B4C8-7C7AFF2A09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653930" cy="6827576"/>
          </a:xfrm>
        </p:spPr>
      </p:pic>
    </p:spTree>
    <p:extLst>
      <p:ext uri="{BB962C8B-B14F-4D97-AF65-F5344CB8AC3E}">
        <p14:creationId xmlns:p14="http://schemas.microsoft.com/office/powerpoint/2010/main" val="2908084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347EA5-0EBA-A301-F4AC-5A8949472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E4CF76-1EAB-D5A8-9956-1FD7F05FB9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31708"/>
            <a:ext cx="9357884" cy="5861167"/>
          </a:xfrm>
        </p:spPr>
      </p:pic>
    </p:spTree>
    <p:extLst>
      <p:ext uri="{BB962C8B-B14F-4D97-AF65-F5344CB8AC3E}">
        <p14:creationId xmlns:p14="http://schemas.microsoft.com/office/powerpoint/2010/main" val="1632275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E2C815-CEE6-5E92-FBD9-232DEA99EE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F579C3-A0E1-98D7-41CA-18282726EE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218" y="0"/>
            <a:ext cx="5824045" cy="6759048"/>
          </a:xfrm>
        </p:spPr>
      </p:pic>
    </p:spTree>
    <p:extLst>
      <p:ext uri="{BB962C8B-B14F-4D97-AF65-F5344CB8AC3E}">
        <p14:creationId xmlns:p14="http://schemas.microsoft.com/office/powerpoint/2010/main" val="236602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9F413E-205E-76CB-75F2-0AAC67AC8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F92AB9-A589-B33E-FB78-3D675B4B49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017" y="-171400"/>
            <a:ext cx="6667303" cy="7346381"/>
          </a:xfrm>
        </p:spPr>
      </p:pic>
    </p:spTree>
    <p:extLst>
      <p:ext uri="{BB962C8B-B14F-4D97-AF65-F5344CB8AC3E}">
        <p14:creationId xmlns:p14="http://schemas.microsoft.com/office/powerpoint/2010/main" val="1748031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F7946A-2B04-872A-831D-A0A218770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697DF6-3E76-4CFF-E0C3-CAA0AE6958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967" y="0"/>
            <a:ext cx="6585361" cy="7252884"/>
          </a:xfrm>
        </p:spPr>
      </p:pic>
    </p:spTree>
    <p:extLst>
      <p:ext uri="{BB962C8B-B14F-4D97-AF65-F5344CB8AC3E}">
        <p14:creationId xmlns:p14="http://schemas.microsoft.com/office/powerpoint/2010/main" val="413774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8BACEE-E870-8BAA-95F0-90B99A546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A24141-162E-CA52-7124-485B3B720D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16632"/>
            <a:ext cx="6836990" cy="6836990"/>
          </a:xfrm>
        </p:spPr>
      </p:pic>
    </p:spTree>
    <p:extLst>
      <p:ext uri="{BB962C8B-B14F-4D97-AF65-F5344CB8AC3E}">
        <p14:creationId xmlns:p14="http://schemas.microsoft.com/office/powerpoint/2010/main" val="1652502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B4DEF5-A336-CA88-5D47-F99FE6076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B2DFFB-3C19-271C-BEAD-1D69F434AD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230" y="0"/>
            <a:ext cx="9625539" cy="9607240"/>
          </a:xfrm>
        </p:spPr>
      </p:pic>
    </p:spTree>
    <p:extLst>
      <p:ext uri="{BB962C8B-B14F-4D97-AF65-F5344CB8AC3E}">
        <p14:creationId xmlns:p14="http://schemas.microsoft.com/office/powerpoint/2010/main" val="19535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5A3144-768C-AACA-5BC8-45C837F7B1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0CCFE4-0438-9D49-07B0-F29E0B73D9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371243"/>
            <a:ext cx="8552653" cy="6176916"/>
          </a:xfrm>
        </p:spPr>
      </p:pic>
    </p:spTree>
    <p:extLst>
      <p:ext uri="{BB962C8B-B14F-4D97-AF65-F5344CB8AC3E}">
        <p14:creationId xmlns:p14="http://schemas.microsoft.com/office/powerpoint/2010/main" val="3083137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67A761-1193-B525-48D5-18CF5654D2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8CD5E9-BDE7-A483-3315-03F7E0693B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398" y="36762"/>
            <a:ext cx="8363203" cy="6821238"/>
          </a:xfrm>
        </p:spPr>
      </p:pic>
    </p:spTree>
    <p:extLst>
      <p:ext uri="{BB962C8B-B14F-4D97-AF65-F5344CB8AC3E}">
        <p14:creationId xmlns:p14="http://schemas.microsoft.com/office/powerpoint/2010/main" val="52941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85A926-D90B-BCE0-2E99-04C8EAE9D8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5D56CD-5680-B73A-0B5D-BE04CEBED2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306" y="0"/>
            <a:ext cx="6920013" cy="6854234"/>
          </a:xfrm>
        </p:spPr>
      </p:pic>
    </p:spTree>
    <p:extLst>
      <p:ext uri="{BB962C8B-B14F-4D97-AF65-F5344CB8AC3E}">
        <p14:creationId xmlns:p14="http://schemas.microsoft.com/office/powerpoint/2010/main" val="272815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DFE44C-4791-F971-2734-2745F6C27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73313C-5793-DB32-8ADF-3D75CA3F10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232" y="-99392"/>
            <a:ext cx="7287104" cy="7010029"/>
          </a:xfrm>
        </p:spPr>
      </p:pic>
    </p:spTree>
    <p:extLst>
      <p:ext uri="{BB962C8B-B14F-4D97-AF65-F5344CB8AC3E}">
        <p14:creationId xmlns:p14="http://schemas.microsoft.com/office/powerpoint/2010/main" val="89366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CE2E94-EAC6-9074-A0AE-FA6330C5C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641318-DCF8-D7AD-260E-F279735D92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234396"/>
            <a:ext cx="10696739" cy="6623604"/>
          </a:xfrm>
        </p:spPr>
      </p:pic>
    </p:spTree>
    <p:extLst>
      <p:ext uri="{BB962C8B-B14F-4D97-AF65-F5344CB8AC3E}">
        <p14:creationId xmlns:p14="http://schemas.microsoft.com/office/powerpoint/2010/main" val="201900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385B6E-CF90-6792-552D-0A90F1FC71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A4C002-9061-604C-B5DE-74EE9EF3E0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365125"/>
            <a:ext cx="9247374" cy="6164916"/>
          </a:xfrm>
        </p:spPr>
      </p:pic>
    </p:spTree>
    <p:extLst>
      <p:ext uri="{BB962C8B-B14F-4D97-AF65-F5344CB8AC3E}">
        <p14:creationId xmlns:p14="http://schemas.microsoft.com/office/powerpoint/2010/main" val="106763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EF60C3-5BDD-6A48-003C-5B85B70EF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BD677F-4244-F010-FEB0-1A77A033A3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032" y="-1035496"/>
            <a:ext cx="10663145" cy="10642873"/>
          </a:xfrm>
        </p:spPr>
      </p:pic>
    </p:spTree>
    <p:extLst>
      <p:ext uri="{BB962C8B-B14F-4D97-AF65-F5344CB8AC3E}">
        <p14:creationId xmlns:p14="http://schemas.microsoft.com/office/powerpoint/2010/main" val="359714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6BC29F-649D-0684-6814-A5F496FA2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21C181-0A83-78F3-4ACF-5DC92DB976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0"/>
            <a:ext cx="5811779" cy="673197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07C577E-3572-D6F8-37ED-EFE27C5FA2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2579" y="5521840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87B7ED8-F9D7-4AD0-FC4C-07E2A7EC31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5457273"/>
            <a:ext cx="1796432" cy="101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56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32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N°171</dc:title>
  <dc:creator>Perroquet34740</dc:creator>
  <cp:lastModifiedBy>jean-louis BEYAERT</cp:lastModifiedBy>
  <cp:revision>5</cp:revision>
  <dcterms:created xsi:type="dcterms:W3CDTF">2025-08-27T17:28:22Z</dcterms:created>
  <dcterms:modified xsi:type="dcterms:W3CDTF">2025-08-27T18:03:35Z</dcterms:modified>
</cp:coreProperties>
</file>