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3090-768F-48FC-B697-E57568839E39}" type="datetimeFigureOut">
              <a:rPr lang="fr-FR" smtClean="0"/>
              <a:t>22/08/2025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3BB43-AEEC-4BB1-B27A-ED6E71128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485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3090-768F-48FC-B697-E57568839E39}" type="datetimeFigureOut">
              <a:rPr lang="fr-FR" smtClean="0"/>
              <a:t>22/08/2025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3BB43-AEEC-4BB1-B27A-ED6E71128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293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3090-768F-48FC-B697-E57568839E39}" type="datetimeFigureOut">
              <a:rPr lang="fr-FR" smtClean="0"/>
              <a:t>22/08/2025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3BB43-AEEC-4BB1-B27A-ED6E71128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9020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3090-768F-48FC-B697-E57568839E39}" type="datetimeFigureOut">
              <a:rPr lang="fr-FR" smtClean="0"/>
              <a:t>22/08/2025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3BB43-AEEC-4BB1-B27A-ED6E71128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24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3090-768F-48FC-B697-E57568839E39}" type="datetimeFigureOut">
              <a:rPr lang="fr-FR" smtClean="0"/>
              <a:t>22/08/2025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3BB43-AEEC-4BB1-B27A-ED6E71128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594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3090-768F-48FC-B697-E57568839E39}" type="datetimeFigureOut">
              <a:rPr lang="fr-FR" smtClean="0"/>
              <a:t>22/08/2025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3BB43-AEEC-4BB1-B27A-ED6E71128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280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3090-768F-48FC-B697-E57568839E39}" type="datetimeFigureOut">
              <a:rPr lang="fr-FR" smtClean="0"/>
              <a:t>22/08/2025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3BB43-AEEC-4BB1-B27A-ED6E71128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2747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3090-768F-48FC-B697-E57568839E39}" type="datetimeFigureOut">
              <a:rPr lang="fr-FR" smtClean="0"/>
              <a:t>22/08/2025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3BB43-AEEC-4BB1-B27A-ED6E71128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585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3090-768F-48FC-B697-E57568839E39}" type="datetimeFigureOut">
              <a:rPr lang="fr-FR" smtClean="0"/>
              <a:t>22/08/2025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3BB43-AEEC-4BB1-B27A-ED6E71128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507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3090-768F-48FC-B697-E57568839E39}" type="datetimeFigureOut">
              <a:rPr lang="fr-FR" smtClean="0"/>
              <a:t>22/08/2025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3BB43-AEEC-4BB1-B27A-ED6E71128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8682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3090-768F-48FC-B697-E57568839E39}" type="datetimeFigureOut">
              <a:rPr lang="fr-FR" smtClean="0"/>
              <a:t>22/08/2025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3BB43-AEEC-4BB1-B27A-ED6E71128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3998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583090-768F-48FC-B697-E57568839E39}" type="datetimeFigureOut">
              <a:rPr lang="fr-FR" smtClean="0"/>
              <a:t>22/08/2025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3BB43-AEEC-4BB1-B27A-ED6E71128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6738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C8C89A-8798-F535-6526-6E6C054E342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17CCB1D-051F-0D3C-6D3E-2787278AF8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C3B422F-B7EA-DB56-18BB-87D5E3DAD5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328" y="4347321"/>
            <a:ext cx="2263134" cy="211075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2618F1B-D8DF-18CE-B5DE-474017363142}"/>
              </a:ext>
            </a:extLst>
          </p:cNvPr>
          <p:cNvSpPr/>
          <p:nvPr/>
        </p:nvSpPr>
        <p:spPr>
          <a:xfrm>
            <a:off x="1991544" y="692696"/>
            <a:ext cx="78948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EN VRAC N°170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25810C52-9A78-2217-FD97-6AD95846B6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582920"/>
            <a:ext cx="501015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372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  <p:sndAc>
          <p:stSnd loop="1">
            <p:snd r:embed="rId2" name="Musique Maroc.wav"/>
          </p:stSnd>
        </p:sndAc>
      </p:transition>
    </mc:Choice>
    <mc:Fallback>
      <p:transition spd="slow">
        <p:fade/>
        <p:sndAc>
          <p:stSnd loop="1">
            <p:snd r:embed="rId2" name="Musique Maroc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6C5314-CB2B-BE2A-E468-2588ACD9A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1457A1-4F1E-72D0-9E88-50327D9609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042" y="-171400"/>
            <a:ext cx="11947674" cy="7965116"/>
          </a:xfrm>
        </p:spPr>
      </p:pic>
    </p:spTree>
    <p:extLst>
      <p:ext uri="{BB962C8B-B14F-4D97-AF65-F5344CB8AC3E}">
        <p14:creationId xmlns:p14="http://schemas.microsoft.com/office/powerpoint/2010/main" val="3677969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6EE713-42D4-06F7-E630-EFBE2D678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580EBF-50A1-28D7-D25F-609A5C3149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939" y="-675456"/>
            <a:ext cx="10086121" cy="10066946"/>
          </a:xfrm>
        </p:spPr>
      </p:pic>
    </p:spTree>
    <p:extLst>
      <p:ext uri="{BB962C8B-B14F-4D97-AF65-F5344CB8AC3E}">
        <p14:creationId xmlns:p14="http://schemas.microsoft.com/office/powerpoint/2010/main" val="3551812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BA87C2-97E1-4FE0-73A5-C76D3C1C0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C22130-2431-B80D-1458-5C245B4E61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842741" cy="6842741"/>
          </a:xfrm>
        </p:spPr>
      </p:pic>
    </p:spTree>
    <p:extLst>
      <p:ext uri="{BB962C8B-B14F-4D97-AF65-F5344CB8AC3E}">
        <p14:creationId xmlns:p14="http://schemas.microsoft.com/office/powerpoint/2010/main" val="2110488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6CBBE6-390A-8DB2-A3C5-3C2CD9146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EA25F3-1559-A1BA-B465-664A4A81A0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539737" cy="6809606"/>
          </a:xfrm>
        </p:spPr>
      </p:pic>
    </p:spTree>
    <p:extLst>
      <p:ext uri="{BB962C8B-B14F-4D97-AF65-F5344CB8AC3E}">
        <p14:creationId xmlns:p14="http://schemas.microsoft.com/office/powerpoint/2010/main" val="283778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A0E29C-5E6D-F7AB-92DC-C95848B86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968F66-C90F-FAEE-EDA1-AF54BA28BD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864" y="0"/>
            <a:ext cx="6938464" cy="6964848"/>
          </a:xfrm>
        </p:spPr>
      </p:pic>
    </p:spTree>
    <p:extLst>
      <p:ext uri="{BB962C8B-B14F-4D97-AF65-F5344CB8AC3E}">
        <p14:creationId xmlns:p14="http://schemas.microsoft.com/office/powerpoint/2010/main" val="3361967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AD5FD7-BC8E-9961-9494-8EDBFF124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FB7ECE-7AA8-1D28-5DEF-9DC1C5F4FE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546171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587485-709B-193B-7A13-09219BB9D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1E4CE3-7983-4CCD-C130-68877241D9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185557"/>
            <a:ext cx="9175948" cy="6486886"/>
          </a:xfrm>
        </p:spPr>
      </p:pic>
    </p:spTree>
    <p:extLst>
      <p:ext uri="{BB962C8B-B14F-4D97-AF65-F5344CB8AC3E}">
        <p14:creationId xmlns:p14="http://schemas.microsoft.com/office/powerpoint/2010/main" val="2768167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1365F3-2CDC-445A-7A21-3B3EC8758A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9DF1E7-9F7E-9103-B96C-ACE0C12951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996" y="-1"/>
            <a:ext cx="6180307" cy="7002783"/>
          </a:xfrm>
        </p:spPr>
      </p:pic>
    </p:spTree>
    <p:extLst>
      <p:ext uri="{BB962C8B-B14F-4D97-AF65-F5344CB8AC3E}">
        <p14:creationId xmlns:p14="http://schemas.microsoft.com/office/powerpoint/2010/main" val="146563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7B254E-EC46-0954-B738-437CDA68C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3F167F-95FF-A302-07EB-F2B6F215CE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902" y="0"/>
            <a:ext cx="6661409" cy="6917618"/>
          </a:xfrm>
        </p:spPr>
      </p:pic>
    </p:spTree>
    <p:extLst>
      <p:ext uri="{BB962C8B-B14F-4D97-AF65-F5344CB8AC3E}">
        <p14:creationId xmlns:p14="http://schemas.microsoft.com/office/powerpoint/2010/main" val="3099166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40B7F3-92B8-74FB-6E42-99013D75D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69ADCB9-E592-CC9E-49BC-AF0F4B511A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51341"/>
            <a:ext cx="5780692" cy="6881777"/>
          </a:xfrm>
        </p:spPr>
      </p:pic>
    </p:spTree>
    <p:extLst>
      <p:ext uri="{BB962C8B-B14F-4D97-AF65-F5344CB8AC3E}">
        <p14:creationId xmlns:p14="http://schemas.microsoft.com/office/powerpoint/2010/main" val="3266475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782828-CE6C-7BE6-7DF2-3E30AA722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3C866C-3B5B-36F7-F86F-1FE51BD382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99392"/>
            <a:ext cx="8402290" cy="7884758"/>
          </a:xfrm>
        </p:spPr>
      </p:pic>
    </p:spTree>
    <p:extLst>
      <p:ext uri="{BB962C8B-B14F-4D97-AF65-F5344CB8AC3E}">
        <p14:creationId xmlns:p14="http://schemas.microsoft.com/office/powerpoint/2010/main" val="996399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488F91-6F06-64CB-DAD3-322E45A6E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7F5456C-280D-5E6E-E7F8-3A24A56835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5646072" cy="6909151"/>
          </a:xfrm>
        </p:spPr>
      </p:pic>
    </p:spTree>
    <p:extLst>
      <p:ext uri="{BB962C8B-B14F-4D97-AF65-F5344CB8AC3E}">
        <p14:creationId xmlns:p14="http://schemas.microsoft.com/office/powerpoint/2010/main" val="2696991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35297B-377C-10AB-61D4-64BBA7342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01F58D-F9C7-2391-3EDF-A1A471E623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2564600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53E845-B3E7-AE0C-2C30-11CD12F7C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9D24DD-9E29-E250-62A6-19128FF570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361514"/>
            <a:ext cx="6856467" cy="7581027"/>
          </a:xfrm>
        </p:spPr>
      </p:pic>
    </p:spTree>
    <p:extLst>
      <p:ext uri="{BB962C8B-B14F-4D97-AF65-F5344CB8AC3E}">
        <p14:creationId xmlns:p14="http://schemas.microsoft.com/office/powerpoint/2010/main" val="4247019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96D55B-E647-D09D-8674-872B5AE06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E3FD5D-08E5-9767-3652-9880B18BE6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382" y="-1"/>
            <a:ext cx="5528882" cy="6924627"/>
          </a:xfrm>
        </p:spPr>
      </p:pic>
    </p:spTree>
    <p:extLst>
      <p:ext uri="{BB962C8B-B14F-4D97-AF65-F5344CB8AC3E}">
        <p14:creationId xmlns:p14="http://schemas.microsoft.com/office/powerpoint/2010/main" val="1430727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DDF125-8BEB-3441-2975-2E164CF1D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926298-B97D-A7FE-DE98-9914836874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120" y="0"/>
            <a:ext cx="7280223" cy="6765860"/>
          </a:xfrm>
        </p:spPr>
      </p:pic>
    </p:spTree>
    <p:extLst>
      <p:ext uri="{BB962C8B-B14F-4D97-AF65-F5344CB8AC3E}">
        <p14:creationId xmlns:p14="http://schemas.microsoft.com/office/powerpoint/2010/main" val="954319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B13F44-60E2-90CE-2B97-70F752979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125B24-9A78-047D-28E6-DD09B4445C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3986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519567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685691-1D0B-10FE-CBE6-C34DDB894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5CADAB-A9AD-7B34-B4CC-E02B6187A3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084" y="188640"/>
            <a:ext cx="6628228" cy="6615627"/>
          </a:xfrm>
        </p:spPr>
      </p:pic>
    </p:spTree>
    <p:extLst>
      <p:ext uri="{BB962C8B-B14F-4D97-AF65-F5344CB8AC3E}">
        <p14:creationId xmlns:p14="http://schemas.microsoft.com/office/powerpoint/2010/main" val="4097914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FF13EE-6CC1-7014-2423-7A5EE9A52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1FA984-5A39-433F-674F-05A9410B73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33084"/>
            <a:ext cx="8481637" cy="6851573"/>
          </a:xfrm>
        </p:spPr>
      </p:pic>
    </p:spTree>
    <p:extLst>
      <p:ext uri="{BB962C8B-B14F-4D97-AF65-F5344CB8AC3E}">
        <p14:creationId xmlns:p14="http://schemas.microsoft.com/office/powerpoint/2010/main" val="3172124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A99E87-EA50-1718-4F78-33DC018EB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C82221-431A-34EC-7703-5A8B2D1952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0"/>
            <a:ext cx="5329201" cy="5278544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6F027F0-8AA6-D7B4-7521-870985C58792}"/>
              </a:ext>
            </a:extLst>
          </p:cNvPr>
          <p:cNvSpPr/>
          <p:nvPr/>
        </p:nvSpPr>
        <p:spPr>
          <a:xfrm>
            <a:off x="838200" y="5157192"/>
            <a:ext cx="1034654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Deux Sœurs Flamandes</a:t>
            </a:r>
          </a:p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En vacances à PALAVAS LES FLOTS</a:t>
            </a:r>
          </a:p>
        </p:txBody>
      </p:sp>
    </p:spTree>
    <p:extLst>
      <p:ext uri="{BB962C8B-B14F-4D97-AF65-F5344CB8AC3E}">
        <p14:creationId xmlns:p14="http://schemas.microsoft.com/office/powerpoint/2010/main" val="3330765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364321-3651-F4AF-B0FC-7692985BE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8020AB-FEEA-6563-E6F8-2A1581A4AB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821488" cy="7821488"/>
          </a:xfrm>
        </p:spPr>
      </p:pic>
    </p:spTree>
    <p:extLst>
      <p:ext uri="{BB962C8B-B14F-4D97-AF65-F5344CB8AC3E}">
        <p14:creationId xmlns:p14="http://schemas.microsoft.com/office/powerpoint/2010/main" val="220739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85F308-D704-0B43-54DE-822693C07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AAD817-1007-13A5-0245-D657703A21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689" y="0"/>
            <a:ext cx="5658575" cy="6898074"/>
          </a:xfrm>
        </p:spPr>
      </p:pic>
    </p:spTree>
    <p:extLst>
      <p:ext uri="{BB962C8B-B14F-4D97-AF65-F5344CB8AC3E}">
        <p14:creationId xmlns:p14="http://schemas.microsoft.com/office/powerpoint/2010/main" val="1696042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02B82-C2EC-DFE8-DED1-21CB49DA4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F69803-84D3-E168-9BD2-CE46FB44BD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54412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2B52D8-55FD-F3AB-4208-3E81C13A4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661B1F-0A70-C3ED-D932-82888D60C3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313662" cy="7313662"/>
          </a:xfrm>
        </p:spPr>
      </p:pic>
    </p:spTree>
    <p:extLst>
      <p:ext uri="{BB962C8B-B14F-4D97-AF65-F5344CB8AC3E}">
        <p14:creationId xmlns:p14="http://schemas.microsoft.com/office/powerpoint/2010/main" val="4146410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F12B66-F560-3072-5E2B-4A9E36B6C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DB399F-77AD-D65B-3E0F-998E91AF6F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132" y="0"/>
            <a:ext cx="6495164" cy="6784117"/>
          </a:xfrm>
        </p:spPr>
      </p:pic>
    </p:spTree>
    <p:extLst>
      <p:ext uri="{BB962C8B-B14F-4D97-AF65-F5344CB8AC3E}">
        <p14:creationId xmlns:p14="http://schemas.microsoft.com/office/powerpoint/2010/main" val="990900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5A50D9-D8EC-5197-35BE-27D5E9923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905332-82D3-B0E6-8E22-3065F39992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313662" cy="7313662"/>
          </a:xfrm>
        </p:spPr>
      </p:pic>
    </p:spTree>
    <p:extLst>
      <p:ext uri="{BB962C8B-B14F-4D97-AF65-F5344CB8AC3E}">
        <p14:creationId xmlns:p14="http://schemas.microsoft.com/office/powerpoint/2010/main" val="1578203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503B4D-0DC6-C003-70E2-BE7142D34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E5E752-EAFA-1065-3C4D-CDD4AB6C62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708" y="116631"/>
            <a:ext cx="6855635" cy="6855635"/>
          </a:xfrm>
        </p:spPr>
      </p:pic>
    </p:spTree>
    <p:extLst>
      <p:ext uri="{BB962C8B-B14F-4D97-AF65-F5344CB8AC3E}">
        <p14:creationId xmlns:p14="http://schemas.microsoft.com/office/powerpoint/2010/main" val="3579591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8FEEA8-32D8-96E1-2EF0-BDCF59B42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05ECDA-61DF-B37E-56E8-A4E6B25F22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10" y="-1539553"/>
            <a:ext cx="11331138" cy="11309597"/>
          </a:xfrm>
        </p:spPr>
      </p:pic>
    </p:spTree>
    <p:extLst>
      <p:ext uri="{BB962C8B-B14F-4D97-AF65-F5344CB8AC3E}">
        <p14:creationId xmlns:p14="http://schemas.microsoft.com/office/powerpoint/2010/main" val="3270136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0A228B-B9CD-29AD-D03D-D77D29337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F967DE-48C6-AA20-49FC-6B02625531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074" y="116632"/>
            <a:ext cx="6767262" cy="6792994"/>
          </a:xfrm>
        </p:spPr>
      </p:pic>
    </p:spTree>
    <p:extLst>
      <p:ext uri="{BB962C8B-B14F-4D97-AF65-F5344CB8AC3E}">
        <p14:creationId xmlns:p14="http://schemas.microsoft.com/office/powerpoint/2010/main" val="3645320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29B57F-7F04-982F-04A8-0954F49D7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F22CE5-AE70-BC78-A049-8CFC301133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5411985" cy="6764982"/>
          </a:xfrm>
        </p:spPr>
      </p:pic>
    </p:spTree>
    <p:extLst>
      <p:ext uri="{BB962C8B-B14F-4D97-AF65-F5344CB8AC3E}">
        <p14:creationId xmlns:p14="http://schemas.microsoft.com/office/powerpoint/2010/main" val="2584137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AB23DB-B407-C22C-25F6-1ED2639D9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C7C24C-3BBD-E90D-CE6E-D3C9E0085D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96054" cy="6954321"/>
          </a:xfrm>
        </p:spPr>
      </p:pic>
    </p:spTree>
    <p:extLst>
      <p:ext uri="{BB962C8B-B14F-4D97-AF65-F5344CB8AC3E}">
        <p14:creationId xmlns:p14="http://schemas.microsoft.com/office/powerpoint/2010/main" val="908216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68B0DD-C9AD-AD25-1896-BDEF2BADF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A70F41-1D5A-9605-ACD3-8CE987AFF7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210" y="260648"/>
            <a:ext cx="6873579" cy="6808241"/>
          </a:xfrm>
        </p:spPr>
      </p:pic>
    </p:spTree>
    <p:extLst>
      <p:ext uri="{BB962C8B-B14F-4D97-AF65-F5344CB8AC3E}">
        <p14:creationId xmlns:p14="http://schemas.microsoft.com/office/powerpoint/2010/main" val="2645117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B67977-9CFF-BFD0-4545-D66401ED7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63B799-4015-8BFE-31FA-A3A4BD9D26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282" y="188639"/>
            <a:ext cx="6630045" cy="6630045"/>
          </a:xfrm>
        </p:spPr>
      </p:pic>
    </p:spTree>
    <p:extLst>
      <p:ext uri="{BB962C8B-B14F-4D97-AF65-F5344CB8AC3E}">
        <p14:creationId xmlns:p14="http://schemas.microsoft.com/office/powerpoint/2010/main" val="247758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399228-529D-48D2-91B7-F64841A3A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54E8E3-3CC3-E513-273E-A2A08D0BAD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992" y="-171400"/>
            <a:ext cx="5219240" cy="6955680"/>
          </a:xfrm>
        </p:spPr>
      </p:pic>
    </p:spTree>
    <p:extLst>
      <p:ext uri="{BB962C8B-B14F-4D97-AF65-F5344CB8AC3E}">
        <p14:creationId xmlns:p14="http://schemas.microsoft.com/office/powerpoint/2010/main" val="172936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92EE1A-BB80-FAF7-D8F9-5284210090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75D8D1-BEE5-2409-86AD-37A4B2A7B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845FD09-5143-67BE-489F-D15E9BC1C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659" y="116632"/>
            <a:ext cx="5982637" cy="6760380"/>
          </a:xfrm>
        </p:spPr>
      </p:pic>
    </p:spTree>
    <p:extLst>
      <p:ext uri="{BB962C8B-B14F-4D97-AF65-F5344CB8AC3E}">
        <p14:creationId xmlns:p14="http://schemas.microsoft.com/office/powerpoint/2010/main" val="332323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BC096E-DA57-6735-9916-831EEA678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F8E7E2-9849-117E-5BA2-EA1DDBB2B7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967" y="0"/>
            <a:ext cx="6297329" cy="6935656"/>
          </a:xfrm>
        </p:spPr>
      </p:pic>
    </p:spTree>
    <p:extLst>
      <p:ext uri="{BB962C8B-B14F-4D97-AF65-F5344CB8AC3E}">
        <p14:creationId xmlns:p14="http://schemas.microsoft.com/office/powerpoint/2010/main" val="585662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57F7D9-B954-3521-C884-53B5950E7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C9BF8E-31A1-7532-6849-7D1C7681D5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774" y="0"/>
            <a:ext cx="4735449" cy="6968134"/>
          </a:xfrm>
        </p:spPr>
      </p:pic>
    </p:spTree>
    <p:extLst>
      <p:ext uri="{BB962C8B-B14F-4D97-AF65-F5344CB8AC3E}">
        <p14:creationId xmlns:p14="http://schemas.microsoft.com/office/powerpoint/2010/main" val="894519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641C73-FFE0-9476-A102-09E1DD1FD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C1CB6C-6BC8-3740-6D78-AB6422A094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2979712"/>
            <a:ext cx="8277903" cy="10347380"/>
          </a:xfrm>
        </p:spPr>
      </p:pic>
    </p:spTree>
    <p:extLst>
      <p:ext uri="{BB962C8B-B14F-4D97-AF65-F5344CB8AC3E}">
        <p14:creationId xmlns:p14="http://schemas.microsoft.com/office/powerpoint/2010/main" val="1434054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8547F7-2E54-A0F9-AF7C-C10A85978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6A29DE-B394-5E79-E59B-231C93B426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700" y="188640"/>
            <a:ext cx="5616623" cy="6480720"/>
          </a:xfrm>
        </p:spPr>
      </p:pic>
    </p:spTree>
    <p:extLst>
      <p:ext uri="{BB962C8B-B14F-4D97-AF65-F5344CB8AC3E}">
        <p14:creationId xmlns:p14="http://schemas.microsoft.com/office/powerpoint/2010/main" val="1494285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8979A7-834C-159F-1557-0FC2F407A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6A8718-5CD2-30C5-643A-5D4A4FDBE8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513" y="0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985770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0A5BAB-16D8-08F0-F0E8-A5762C000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94C472-CD48-320B-D47A-DB87A0190A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626"/>
            <a:ext cx="5112568" cy="6930155"/>
          </a:xfrm>
        </p:spPr>
      </p:pic>
    </p:spTree>
    <p:extLst>
      <p:ext uri="{BB962C8B-B14F-4D97-AF65-F5344CB8AC3E}">
        <p14:creationId xmlns:p14="http://schemas.microsoft.com/office/powerpoint/2010/main" val="3105933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BA47FA-3F77-5932-2A91-41F56F8C0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0792CC-4E06-71DF-D4D6-16AE9F59AC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26687"/>
            <a:ext cx="7821488" cy="7821488"/>
          </a:xfrm>
        </p:spPr>
      </p:pic>
    </p:spTree>
    <p:extLst>
      <p:ext uri="{BB962C8B-B14F-4D97-AF65-F5344CB8AC3E}">
        <p14:creationId xmlns:p14="http://schemas.microsoft.com/office/powerpoint/2010/main" val="341354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AF3A5F-3F2A-31F5-0B14-3459B10CC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C20F76-3DB0-C7B8-F167-145F4346E8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748" y="1"/>
            <a:ext cx="6998580" cy="6920818"/>
          </a:xfrm>
        </p:spPr>
      </p:pic>
    </p:spTree>
    <p:extLst>
      <p:ext uri="{BB962C8B-B14F-4D97-AF65-F5344CB8AC3E}">
        <p14:creationId xmlns:p14="http://schemas.microsoft.com/office/powerpoint/2010/main" val="2552067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93BBD7-9092-50EC-668F-DE64FF8D0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EBD0DF-B4D1-412B-9E98-85E773D8B5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29551"/>
            <a:ext cx="8981487" cy="6598898"/>
          </a:xfrm>
        </p:spPr>
      </p:pic>
    </p:spTree>
    <p:extLst>
      <p:ext uri="{BB962C8B-B14F-4D97-AF65-F5344CB8AC3E}">
        <p14:creationId xmlns:p14="http://schemas.microsoft.com/office/powerpoint/2010/main" val="2652778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F5896C-CDC2-FBC5-9B9A-C98209BDA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4164CB-A2A7-E98B-6596-E36737722E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040" y="0"/>
            <a:ext cx="7441319" cy="7087645"/>
          </a:xfrm>
        </p:spPr>
      </p:pic>
    </p:spTree>
    <p:extLst>
      <p:ext uri="{BB962C8B-B14F-4D97-AF65-F5344CB8AC3E}">
        <p14:creationId xmlns:p14="http://schemas.microsoft.com/office/powerpoint/2010/main" val="3252512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899368-1DCC-E727-8A79-3AB30B4DC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87F719-305D-8BFB-82A4-951F105530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090630" cy="6784281"/>
          </a:xfrm>
        </p:spPr>
      </p:pic>
    </p:spTree>
    <p:extLst>
      <p:ext uri="{BB962C8B-B14F-4D97-AF65-F5344CB8AC3E}">
        <p14:creationId xmlns:p14="http://schemas.microsoft.com/office/powerpoint/2010/main" val="1502329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B34A74-1135-3458-A3C9-BA13ED1FE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BD910C8-B501-8A00-E887-575D7B30C8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365125"/>
            <a:ext cx="9198862" cy="6298665"/>
          </a:xfrm>
        </p:spPr>
      </p:pic>
    </p:spTree>
    <p:extLst>
      <p:ext uri="{BB962C8B-B14F-4D97-AF65-F5344CB8AC3E}">
        <p14:creationId xmlns:p14="http://schemas.microsoft.com/office/powerpoint/2010/main" val="1619812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030DA3-5CDC-3B0D-6535-9E4512B1A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77D5AD-5D30-0E6F-AC62-97C77BDD66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799" y="-891480"/>
            <a:ext cx="10251155" cy="10231667"/>
          </a:xfrm>
        </p:spPr>
      </p:pic>
    </p:spTree>
    <p:extLst>
      <p:ext uri="{BB962C8B-B14F-4D97-AF65-F5344CB8AC3E}">
        <p14:creationId xmlns:p14="http://schemas.microsoft.com/office/powerpoint/2010/main" val="809235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4FB601-0432-D4D9-6361-827D3EFAE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2A6ABD-048B-F738-B191-2786316255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2197"/>
            <a:ext cx="6146232" cy="678246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F3C1AC7-8957-4B9F-DA47-22DDCA7029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336" y="5167312"/>
            <a:ext cx="2496844" cy="132556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817BC12-0A8C-0345-9742-161A56E7D9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20" y="5332734"/>
            <a:ext cx="1756957" cy="994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938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62</TotalTime>
  <Words>15</Words>
  <Application>Microsoft Office PowerPoint</Application>
  <PresentationFormat>Grand écran</PresentationFormat>
  <Paragraphs>3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N°170</dc:title>
  <dc:creator>Perroquet34740</dc:creator>
  <cp:lastModifiedBy>jean-louis BEYAERT</cp:lastModifiedBy>
  <cp:revision>3</cp:revision>
  <dcterms:created xsi:type="dcterms:W3CDTF">2025-08-22T18:31:15Z</dcterms:created>
  <dcterms:modified xsi:type="dcterms:W3CDTF">2025-08-22T19:33:31Z</dcterms:modified>
</cp:coreProperties>
</file>