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1" autoAdjust="0"/>
    <p:restoredTop sz="94660"/>
  </p:normalViewPr>
  <p:slideViewPr>
    <p:cSldViewPr>
      <p:cViewPr varScale="1">
        <p:scale>
          <a:sx n="78" d="100"/>
          <a:sy n="78" d="100"/>
        </p:scale>
        <p:origin x="9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F833B-EF0E-4CC9-BF54-5E361BC2598A}" type="datetimeFigureOut">
              <a:rPr lang="fr-FR" smtClean="0"/>
              <a:t>23/08/2025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683C-E6BC-4434-8334-187C5FC402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4801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F833B-EF0E-4CC9-BF54-5E361BC2598A}" type="datetimeFigureOut">
              <a:rPr lang="fr-FR" smtClean="0"/>
              <a:t>23/08/2025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683C-E6BC-4434-8334-187C5FC402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682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F833B-EF0E-4CC9-BF54-5E361BC2598A}" type="datetimeFigureOut">
              <a:rPr lang="fr-FR" smtClean="0"/>
              <a:t>23/08/2025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683C-E6BC-4434-8334-187C5FC402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84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F833B-EF0E-4CC9-BF54-5E361BC2598A}" type="datetimeFigureOut">
              <a:rPr lang="fr-FR" smtClean="0"/>
              <a:t>23/08/2025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683C-E6BC-4434-8334-187C5FC402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93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F833B-EF0E-4CC9-BF54-5E361BC2598A}" type="datetimeFigureOut">
              <a:rPr lang="fr-FR" smtClean="0"/>
              <a:t>23/08/2025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683C-E6BC-4434-8334-187C5FC402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611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F833B-EF0E-4CC9-BF54-5E361BC2598A}" type="datetimeFigureOut">
              <a:rPr lang="fr-FR" smtClean="0"/>
              <a:t>23/08/2025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683C-E6BC-4434-8334-187C5FC402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9055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F833B-EF0E-4CC9-BF54-5E361BC2598A}" type="datetimeFigureOut">
              <a:rPr lang="fr-FR" smtClean="0"/>
              <a:t>23/08/2025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683C-E6BC-4434-8334-187C5FC402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516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F833B-EF0E-4CC9-BF54-5E361BC2598A}" type="datetimeFigureOut">
              <a:rPr lang="fr-FR" smtClean="0"/>
              <a:t>23/08/2025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683C-E6BC-4434-8334-187C5FC402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842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F833B-EF0E-4CC9-BF54-5E361BC2598A}" type="datetimeFigureOut">
              <a:rPr lang="fr-FR" smtClean="0"/>
              <a:t>23/08/2025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683C-E6BC-4434-8334-187C5FC402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314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F833B-EF0E-4CC9-BF54-5E361BC2598A}" type="datetimeFigureOut">
              <a:rPr lang="fr-FR" smtClean="0"/>
              <a:t>23/08/2025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683C-E6BC-4434-8334-187C5FC402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008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F833B-EF0E-4CC9-BF54-5E361BC2598A}" type="datetimeFigureOut">
              <a:rPr lang="fr-FR" smtClean="0"/>
              <a:t>23/08/2025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683C-E6BC-4434-8334-187C5FC402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96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F833B-EF0E-4CC9-BF54-5E361BC2598A}" type="datetimeFigureOut">
              <a:rPr lang="fr-FR" smtClean="0"/>
              <a:t>23/08/2025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F683C-E6BC-4434-8334-187C5FC402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00285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98BB1A-92F8-E0F2-D6D2-AD3D9519D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F40F25-9B17-E151-BE92-5A3F95E513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1447446"/>
            <a:ext cx="4094893" cy="5410554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D3E6382-7050-8EEE-8333-0DCB5036DBD4}"/>
              </a:ext>
            </a:extLst>
          </p:cNvPr>
          <p:cNvSpPr/>
          <p:nvPr/>
        </p:nvSpPr>
        <p:spPr>
          <a:xfrm>
            <a:off x="838200" y="620688"/>
            <a:ext cx="100530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ARBRES EXTRAORDINAIRES N°04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4192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  <p:sndAc>
          <p:stSnd loop="1">
            <p:snd r:embed="rId2" name="Espagnole Guitare.wav"/>
          </p:stSnd>
        </p:sndAc>
      </p:transition>
    </mc:Choice>
    <mc:Fallback>
      <p:transition spd="slow" advClick="0" advTm="5000">
        <p:fade/>
        <p:sndAc>
          <p:stSnd loop="1">
            <p:snd r:embed="rId2" name="Espagnole Guitar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00802C-D469-5060-06B5-C0EC267230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932678F-C79B-3E89-BF3E-B4A3D65BC1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7F8058A-658B-69AC-FBE4-5A2F5AAA86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13376" cy="681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589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A58808-0934-6237-C9A4-E6B6DE17A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4F01BA-9295-6C87-38D1-207478AB1B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417689" cy="6962658"/>
          </a:xfrm>
        </p:spPr>
      </p:pic>
    </p:spTree>
    <p:extLst>
      <p:ext uri="{BB962C8B-B14F-4D97-AF65-F5344CB8AC3E}">
        <p14:creationId xmlns:p14="http://schemas.microsoft.com/office/powerpoint/2010/main" val="426103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890846-2BE1-AEF9-AE85-88EAEEDAE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4AD5BA-7F77-E28C-431F-F8513F6C0A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197675"/>
            <a:ext cx="9321896" cy="7253349"/>
          </a:xfrm>
        </p:spPr>
      </p:pic>
    </p:spTree>
    <p:extLst>
      <p:ext uri="{BB962C8B-B14F-4D97-AF65-F5344CB8AC3E}">
        <p14:creationId xmlns:p14="http://schemas.microsoft.com/office/powerpoint/2010/main" val="334006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E839F0-CFA4-709B-9FEA-83C9DE023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6C6B5D-6BC8-987D-FDA1-511B64475D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571" y="-1"/>
            <a:ext cx="5412693" cy="6956237"/>
          </a:xfrm>
        </p:spPr>
      </p:pic>
    </p:spTree>
    <p:extLst>
      <p:ext uri="{BB962C8B-B14F-4D97-AF65-F5344CB8AC3E}">
        <p14:creationId xmlns:p14="http://schemas.microsoft.com/office/powerpoint/2010/main" val="2509253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C7CD35-D382-E210-4C86-978EEED3B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D58438-B0C3-4C75-F63E-5D3E499191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163" y="0"/>
            <a:ext cx="5400101" cy="6940054"/>
          </a:xfrm>
        </p:spPr>
      </p:pic>
    </p:spTree>
    <p:extLst>
      <p:ext uri="{BB962C8B-B14F-4D97-AF65-F5344CB8AC3E}">
        <p14:creationId xmlns:p14="http://schemas.microsoft.com/office/powerpoint/2010/main" val="1400238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E3BBE4-9EE2-BFE1-3AEA-FAB79D27B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B71696-C7F9-2C89-342D-8185306F46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151" y="-171400"/>
            <a:ext cx="4930089" cy="7207679"/>
          </a:xfrm>
        </p:spPr>
      </p:pic>
    </p:spTree>
    <p:extLst>
      <p:ext uri="{BB962C8B-B14F-4D97-AF65-F5344CB8AC3E}">
        <p14:creationId xmlns:p14="http://schemas.microsoft.com/office/powerpoint/2010/main" val="1251016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2B1C9D-B3D3-B8F8-F7C7-2DC08DB1B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EE4065-06F9-AB49-CB18-3CB02C5617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094" y="0"/>
            <a:ext cx="4825137" cy="7054242"/>
          </a:xfrm>
        </p:spPr>
      </p:pic>
    </p:spTree>
    <p:extLst>
      <p:ext uri="{BB962C8B-B14F-4D97-AF65-F5344CB8AC3E}">
        <p14:creationId xmlns:p14="http://schemas.microsoft.com/office/powerpoint/2010/main" val="1341354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D4C593-745D-D3BB-168D-7D63F9865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50DC06-0CED-78FB-5DF0-E74A34C752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195" y="-171401"/>
            <a:ext cx="5446061" cy="6999121"/>
          </a:xfrm>
        </p:spPr>
      </p:pic>
    </p:spTree>
    <p:extLst>
      <p:ext uri="{BB962C8B-B14F-4D97-AF65-F5344CB8AC3E}">
        <p14:creationId xmlns:p14="http://schemas.microsoft.com/office/powerpoint/2010/main" val="1594039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E36420-C1A8-EBE8-7428-5BCDB4A54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F9C195-9F04-F463-1D8D-7A76D37978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98600"/>
            <a:ext cx="5489697" cy="7055200"/>
          </a:xfrm>
        </p:spPr>
      </p:pic>
    </p:spTree>
    <p:extLst>
      <p:ext uri="{BB962C8B-B14F-4D97-AF65-F5344CB8AC3E}">
        <p14:creationId xmlns:p14="http://schemas.microsoft.com/office/powerpoint/2010/main" val="2591575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D8B6D5-10D7-F5AF-1A73-1C6929DE9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1BB5F0-443B-C660-670D-DECCD62016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659" y="-1"/>
            <a:ext cx="5376597" cy="6909849"/>
          </a:xfrm>
        </p:spPr>
      </p:pic>
    </p:spTree>
    <p:extLst>
      <p:ext uri="{BB962C8B-B14F-4D97-AF65-F5344CB8AC3E}">
        <p14:creationId xmlns:p14="http://schemas.microsoft.com/office/powerpoint/2010/main" val="3631956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A439E3-6CBB-B8A9-F6F2-F6E05523A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84C9A8-6C71-B2DA-8B59-A84E8F3AC5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336254" cy="6858000"/>
          </a:xfrm>
        </p:spPr>
      </p:pic>
    </p:spTree>
    <p:extLst>
      <p:ext uri="{BB962C8B-B14F-4D97-AF65-F5344CB8AC3E}">
        <p14:creationId xmlns:p14="http://schemas.microsoft.com/office/powerpoint/2010/main" val="542952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C75969-2038-B612-A4BC-7A7E3B6A4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0FF12D-A469-FC2A-2A67-326DF941FF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563" y="0"/>
            <a:ext cx="5852158" cy="6858000"/>
          </a:xfrm>
        </p:spPr>
      </p:pic>
    </p:spTree>
    <p:extLst>
      <p:ext uri="{BB962C8B-B14F-4D97-AF65-F5344CB8AC3E}">
        <p14:creationId xmlns:p14="http://schemas.microsoft.com/office/powerpoint/2010/main" val="343283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BAFD6B-334D-8848-F582-062CEE9CB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4E95D9-9AD0-883E-03A3-54E391944A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65125"/>
            <a:ext cx="8064896" cy="6275280"/>
          </a:xfrm>
        </p:spPr>
      </p:pic>
    </p:spTree>
    <p:extLst>
      <p:ext uri="{BB962C8B-B14F-4D97-AF65-F5344CB8AC3E}">
        <p14:creationId xmlns:p14="http://schemas.microsoft.com/office/powerpoint/2010/main" val="2037954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08C175-2781-E256-D9CA-2DC9EB82D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7E8FF1-9687-2D18-F402-7AA7FA74A6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20" y="116632"/>
            <a:ext cx="5398944" cy="6938568"/>
          </a:xfrm>
        </p:spPr>
      </p:pic>
    </p:spTree>
    <p:extLst>
      <p:ext uri="{BB962C8B-B14F-4D97-AF65-F5344CB8AC3E}">
        <p14:creationId xmlns:p14="http://schemas.microsoft.com/office/powerpoint/2010/main" val="347150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7BC840-E1B8-D09B-77D0-58CF0DB4B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35BE9D-B398-D5CB-7E6E-D8B793FCF4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7443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F6808C-A6A7-88E3-0164-D61473CB6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002586-C383-1697-A1A9-B29FB0323A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649" y="0"/>
            <a:ext cx="4821583" cy="7058212"/>
          </a:xfrm>
        </p:spPr>
      </p:pic>
    </p:spTree>
    <p:extLst>
      <p:ext uri="{BB962C8B-B14F-4D97-AF65-F5344CB8AC3E}">
        <p14:creationId xmlns:p14="http://schemas.microsoft.com/office/powerpoint/2010/main" val="3822385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7E6F87-24BB-0219-BE22-040466A15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7989C1-7DA0-8F7E-C62A-529F6027FC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489697" cy="7055200"/>
          </a:xfrm>
        </p:spPr>
      </p:pic>
    </p:spTree>
    <p:extLst>
      <p:ext uri="{BB962C8B-B14F-4D97-AF65-F5344CB8AC3E}">
        <p14:creationId xmlns:p14="http://schemas.microsoft.com/office/powerpoint/2010/main" val="104337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9D0BF9-594B-C496-0051-D501587B9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065F34-BC02-7BFF-C959-449AAD4CF2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99392"/>
            <a:ext cx="4824536" cy="8575935"/>
          </a:xfrm>
        </p:spPr>
      </p:pic>
    </p:spTree>
    <p:extLst>
      <p:ext uri="{BB962C8B-B14F-4D97-AF65-F5344CB8AC3E}">
        <p14:creationId xmlns:p14="http://schemas.microsoft.com/office/powerpoint/2010/main" val="324385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9CDFAC-488E-142E-AA11-9A71674BD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899046-818D-4CD8-9307-0FE6C5318F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38" y="0"/>
            <a:ext cx="5316818" cy="6833022"/>
          </a:xfrm>
        </p:spPr>
      </p:pic>
    </p:spTree>
    <p:extLst>
      <p:ext uri="{BB962C8B-B14F-4D97-AF65-F5344CB8AC3E}">
        <p14:creationId xmlns:p14="http://schemas.microsoft.com/office/powerpoint/2010/main" val="436400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494BE9-8952-30D0-51AA-E89903607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7C9952-F0C1-31B9-9B51-3930ECF495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186" y="0"/>
            <a:ext cx="5331070" cy="6851338"/>
          </a:xfrm>
        </p:spPr>
      </p:pic>
    </p:spTree>
    <p:extLst>
      <p:ext uri="{BB962C8B-B14F-4D97-AF65-F5344CB8AC3E}">
        <p14:creationId xmlns:p14="http://schemas.microsoft.com/office/powerpoint/2010/main" val="928285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8F3444-D8DC-6151-367F-ACFE04169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D481C8-05E0-AC32-4340-1AC036E397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514" y="-1"/>
            <a:ext cx="6900813" cy="6900813"/>
          </a:xfrm>
        </p:spPr>
      </p:pic>
    </p:spTree>
    <p:extLst>
      <p:ext uri="{BB962C8B-B14F-4D97-AF65-F5344CB8AC3E}">
        <p14:creationId xmlns:p14="http://schemas.microsoft.com/office/powerpoint/2010/main" val="3126165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DF8D98-ED5B-53AC-E4B1-6B984C9C5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8766E5-FD7E-F9DC-6B00-D52CB61CB3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99392"/>
            <a:ext cx="5112568" cy="9087931"/>
          </a:xfrm>
        </p:spPr>
      </p:pic>
    </p:spTree>
    <p:extLst>
      <p:ext uri="{BB962C8B-B14F-4D97-AF65-F5344CB8AC3E}">
        <p14:creationId xmlns:p14="http://schemas.microsoft.com/office/powerpoint/2010/main" val="33845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0ADB07-17BB-6E36-671E-E23EFFC50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B0C442-B36B-31D3-A18F-437EEE5882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961" y="-747464"/>
            <a:ext cx="5999295" cy="7710122"/>
          </a:xfrm>
        </p:spPr>
      </p:pic>
    </p:spTree>
    <p:extLst>
      <p:ext uri="{BB962C8B-B14F-4D97-AF65-F5344CB8AC3E}">
        <p14:creationId xmlns:p14="http://schemas.microsoft.com/office/powerpoint/2010/main" val="302597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D90C14-5819-CEEE-3001-39FFB13D9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5B17FA-CCA8-173E-C2C9-9A1EA2EF69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527" y="-1"/>
            <a:ext cx="5404737" cy="6946013"/>
          </a:xfrm>
        </p:spPr>
      </p:pic>
    </p:spTree>
    <p:extLst>
      <p:ext uri="{BB962C8B-B14F-4D97-AF65-F5344CB8AC3E}">
        <p14:creationId xmlns:p14="http://schemas.microsoft.com/office/powerpoint/2010/main" val="3573715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AABF1D-44C1-524D-709C-A45FA2891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2E9105-6A29-8AD1-B2C2-CDE740A332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038" y="0"/>
            <a:ext cx="5523233" cy="6944734"/>
          </a:xfrm>
        </p:spPr>
      </p:pic>
    </p:spTree>
    <p:extLst>
      <p:ext uri="{BB962C8B-B14F-4D97-AF65-F5344CB8AC3E}">
        <p14:creationId xmlns:p14="http://schemas.microsoft.com/office/powerpoint/2010/main" val="4289124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FA0231-5A0D-415C-4634-F78D9185B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085AA7-0ABF-76B3-F062-61CBDDDB4A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32572"/>
            <a:ext cx="8622185" cy="6623016"/>
          </a:xfrm>
        </p:spPr>
      </p:pic>
    </p:spTree>
    <p:extLst>
      <p:ext uri="{BB962C8B-B14F-4D97-AF65-F5344CB8AC3E}">
        <p14:creationId xmlns:p14="http://schemas.microsoft.com/office/powerpoint/2010/main" val="1327212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5A86D7-44B1-AEB0-CE04-49259001B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342D82-F0A3-29E5-5FF5-12479518EF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1166691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00782F-28AF-E29F-6691-9774F708F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C293AD-1755-027A-2003-1B74FFED42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297379" cy="7871724"/>
          </a:xfrm>
        </p:spPr>
      </p:pic>
    </p:spTree>
    <p:extLst>
      <p:ext uri="{BB962C8B-B14F-4D97-AF65-F5344CB8AC3E}">
        <p14:creationId xmlns:p14="http://schemas.microsoft.com/office/powerpoint/2010/main" val="4193578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0F91D3-417B-5A7B-B51E-2BBFE587E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BD09D8-7CBA-7969-A904-801668B282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209" y="-99392"/>
            <a:ext cx="5542103" cy="8313154"/>
          </a:xfrm>
        </p:spPr>
      </p:pic>
    </p:spTree>
    <p:extLst>
      <p:ext uri="{BB962C8B-B14F-4D97-AF65-F5344CB8AC3E}">
        <p14:creationId xmlns:p14="http://schemas.microsoft.com/office/powerpoint/2010/main" val="721951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E3EAFC-E851-F315-30D2-D4CA8363F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145678-B9B3-FF6B-A830-346DE1235A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14330"/>
            <a:ext cx="9020141" cy="6771459"/>
          </a:xfrm>
        </p:spPr>
      </p:pic>
    </p:spTree>
    <p:extLst>
      <p:ext uri="{BB962C8B-B14F-4D97-AF65-F5344CB8AC3E}">
        <p14:creationId xmlns:p14="http://schemas.microsoft.com/office/powerpoint/2010/main" val="283922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C22A40-37DD-2E18-9E0B-BC4EC78B5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C3DB35-2B23-1981-A155-834DA737DD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350674"/>
            <a:ext cx="5112568" cy="9087931"/>
          </a:xfrm>
        </p:spPr>
      </p:pic>
    </p:spTree>
    <p:extLst>
      <p:ext uri="{BB962C8B-B14F-4D97-AF65-F5344CB8AC3E}">
        <p14:creationId xmlns:p14="http://schemas.microsoft.com/office/powerpoint/2010/main" val="1090448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0E99FC-F6BF-F20C-545D-5A17E9649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81B8DC-B764-9235-9BB5-DD424B5FB1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41774"/>
            <a:ext cx="5976664" cy="8010548"/>
          </a:xfrm>
        </p:spPr>
      </p:pic>
    </p:spTree>
    <p:extLst>
      <p:ext uri="{BB962C8B-B14F-4D97-AF65-F5344CB8AC3E}">
        <p14:creationId xmlns:p14="http://schemas.microsoft.com/office/powerpoint/2010/main" val="860796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76C24D-0A78-B7DA-5AF1-7B5B26FAC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FD6F1C1-7A06-CA83-4EEE-E0FBAA41D4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42199"/>
            <a:ext cx="6968894" cy="6942397"/>
          </a:xfrm>
        </p:spPr>
      </p:pic>
    </p:spTree>
    <p:extLst>
      <p:ext uri="{BB962C8B-B14F-4D97-AF65-F5344CB8AC3E}">
        <p14:creationId xmlns:p14="http://schemas.microsoft.com/office/powerpoint/2010/main" val="767167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CE9D30-DF4B-7C98-1981-6A7DA098B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70F82D-3040-3D58-942B-3D9BBE24B0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802" y="-603448"/>
            <a:ext cx="5543430" cy="7387728"/>
          </a:xfrm>
        </p:spPr>
      </p:pic>
    </p:spTree>
    <p:extLst>
      <p:ext uri="{BB962C8B-B14F-4D97-AF65-F5344CB8AC3E}">
        <p14:creationId xmlns:p14="http://schemas.microsoft.com/office/powerpoint/2010/main" val="827444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ECC7AD-F0A1-DF42-B6F2-4DBCF6331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69A06B-5C7D-320F-D14A-0760B02260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95149"/>
            <a:ext cx="5616841" cy="695314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9622304-3401-E060-DFF0-D3D115F18A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50521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B7EF41A-78F8-D752-9848-67138E6F2D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13" y="5505218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43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5000">
        <p14:ripple/>
      </p:transition>
    </mc:Choice>
    <mc:Fallback>
      <p:transition spd="slow" advClick="0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46</TotalTime>
  <Words>5</Words>
  <Application>Microsoft Office PowerPoint</Application>
  <PresentationFormat>Grand écran</PresentationFormat>
  <Paragraphs>1</Paragraphs>
  <Slides>36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Arbres extraordinaires N°04</dc:title>
  <dc:creator>Perroquet34740</dc:creator>
  <cp:lastModifiedBy>jean-louis BEYAERT</cp:lastModifiedBy>
  <cp:revision>4</cp:revision>
  <dcterms:created xsi:type="dcterms:W3CDTF">2025-08-23T18:08:48Z</dcterms:created>
  <dcterms:modified xsi:type="dcterms:W3CDTF">2025-08-23T18:55:29Z</dcterms:modified>
</cp:coreProperties>
</file>